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7"/>
  </p:notesMasterIdLst>
  <p:handoutMasterIdLst>
    <p:handoutMasterId r:id="rId18"/>
  </p:handoutMasterIdLst>
  <p:sldIdLst>
    <p:sldId id="399" r:id="rId2"/>
    <p:sldId id="362" r:id="rId3"/>
    <p:sldId id="321" r:id="rId4"/>
    <p:sldId id="421" r:id="rId5"/>
    <p:sldId id="398" r:id="rId6"/>
    <p:sldId id="422" r:id="rId7"/>
    <p:sldId id="339" r:id="rId8"/>
    <p:sldId id="337" r:id="rId9"/>
    <p:sldId id="417" r:id="rId10"/>
    <p:sldId id="431" r:id="rId11"/>
    <p:sldId id="429" r:id="rId12"/>
    <p:sldId id="432" r:id="rId13"/>
    <p:sldId id="430" r:id="rId14"/>
    <p:sldId id="433" r:id="rId15"/>
    <p:sldId id="419" r:id="rId16"/>
  </p:sldIdLst>
  <p:sldSz cx="9144000" cy="6858000" type="screen4x3"/>
  <p:notesSz cx="6797675" cy="9926638"/>
  <p:defaultTextStyle>
    <a:defPPr>
      <a:defRPr lang="de-DE"/>
    </a:defPPr>
    <a:lvl1pPr algn="l" rtl="0" fontAlgn="base">
      <a:spcBef>
        <a:spcPct val="0"/>
      </a:spcBef>
      <a:spcAft>
        <a:spcPct val="0"/>
      </a:spcAft>
      <a:defRPr sz="2400"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24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24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24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2400" kern="1200">
        <a:solidFill>
          <a:schemeClr val="tx1"/>
        </a:solidFill>
        <a:latin typeface="Arial" pitchFamily="34" charset="0"/>
        <a:ea typeface="+mn-ea"/>
        <a:cs typeface="Arial" pitchFamily="34" charset="0"/>
      </a:defRPr>
    </a:lvl5pPr>
    <a:lvl6pPr marL="2286000" algn="l" defTabSz="914400" rtl="0" eaLnBrk="1" latinLnBrk="0" hangingPunct="1">
      <a:defRPr sz="2400" kern="1200">
        <a:solidFill>
          <a:schemeClr val="tx1"/>
        </a:solidFill>
        <a:latin typeface="Arial" pitchFamily="34" charset="0"/>
        <a:ea typeface="+mn-ea"/>
        <a:cs typeface="Arial" pitchFamily="34" charset="0"/>
      </a:defRPr>
    </a:lvl6pPr>
    <a:lvl7pPr marL="2743200" algn="l" defTabSz="914400" rtl="0" eaLnBrk="1" latinLnBrk="0" hangingPunct="1">
      <a:defRPr sz="2400" kern="1200">
        <a:solidFill>
          <a:schemeClr val="tx1"/>
        </a:solidFill>
        <a:latin typeface="Arial" pitchFamily="34" charset="0"/>
        <a:ea typeface="+mn-ea"/>
        <a:cs typeface="Arial" pitchFamily="34" charset="0"/>
      </a:defRPr>
    </a:lvl7pPr>
    <a:lvl8pPr marL="3200400" algn="l" defTabSz="914400" rtl="0" eaLnBrk="1" latinLnBrk="0" hangingPunct="1">
      <a:defRPr sz="2400" kern="1200">
        <a:solidFill>
          <a:schemeClr val="tx1"/>
        </a:solidFill>
        <a:latin typeface="Arial" pitchFamily="34" charset="0"/>
        <a:ea typeface="+mn-ea"/>
        <a:cs typeface="Arial" pitchFamily="34" charset="0"/>
      </a:defRPr>
    </a:lvl8pPr>
    <a:lvl9pPr marL="3657600" algn="l" defTabSz="914400" rtl="0" eaLnBrk="1" latinLnBrk="0" hangingPunct="1">
      <a:defRPr sz="2400" kern="1200">
        <a:solidFill>
          <a:schemeClr val="tx1"/>
        </a:solidFill>
        <a:latin typeface="Arial" pitchFamily="34" charset="0"/>
        <a:ea typeface="+mn-ea"/>
        <a:cs typeface="Arial" pitchFamily="34" charset="0"/>
      </a:defRPr>
    </a:lvl9pPr>
  </p:defaultTextStyle>
  <p:extLst>
    <p:ext uri="{EFAFB233-063F-42B5-8137-9DF3F51BA10A}">
      <p15:sldGuideLst xmlns="" xmlns:p15="http://schemas.microsoft.com/office/powerpoint/2012/main">
        <p15:guide id="1" orient="horz" pos="2160">
          <p15:clr>
            <a:srgbClr val="A4A3A4"/>
          </p15:clr>
        </p15:guide>
        <p15:guide id="2" orient="horz" pos="4247">
          <p15:clr>
            <a:srgbClr val="A4A3A4"/>
          </p15:clr>
        </p15:guide>
        <p15:guide id="3" orient="horz" pos="1270">
          <p15:clr>
            <a:srgbClr val="A4A3A4"/>
          </p15:clr>
        </p15:guide>
        <p15:guide id="4" pos="5511">
          <p15:clr>
            <a:srgbClr val="A4A3A4"/>
          </p15:clr>
        </p15:guide>
        <p15:guide id="5" pos="612">
          <p15:clr>
            <a:srgbClr val="A4A3A4"/>
          </p15:clr>
        </p15:guide>
      </p15:sldGuideLst>
    </p:ext>
    <p:ext uri="{2D200454-40CA-4A62-9FC3-DE9A4176ACB9}">
      <p15:notesGuideLst xmlns="" xmlns:p15="http://schemas.microsoft.com/office/powerpoint/2012/main">
        <p15:guide id="1" orient="horz" pos="3128">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0033CC"/>
    <a:srgbClr val="FFCC00"/>
    <a:srgbClr val="CCECFF"/>
    <a:srgbClr val="333333"/>
    <a:srgbClr val="5F5F5F"/>
    <a:srgbClr val="777777"/>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927" autoAdjust="0"/>
    <p:restoredTop sz="99468" autoAdjust="0"/>
  </p:normalViewPr>
  <p:slideViewPr>
    <p:cSldViewPr snapToObjects="1">
      <p:cViewPr>
        <p:scale>
          <a:sx n="70" d="100"/>
          <a:sy n="70" d="100"/>
        </p:scale>
        <p:origin x="-1362" y="-186"/>
      </p:cViewPr>
      <p:guideLst>
        <p:guide orient="horz" pos="2160"/>
        <p:guide orient="horz" pos="4247"/>
        <p:guide orient="horz" pos="1270"/>
        <p:guide pos="5511"/>
        <p:guide pos="612"/>
      </p:guideLst>
    </p:cSldViewPr>
  </p:slideViewPr>
  <p:notesTextViewPr>
    <p:cViewPr>
      <p:scale>
        <a:sx n="100" d="100"/>
        <a:sy n="100" d="100"/>
      </p:scale>
      <p:origin x="0" y="0"/>
    </p:cViewPr>
  </p:notesTextViewPr>
  <p:sorterViewPr>
    <p:cViewPr>
      <p:scale>
        <a:sx n="110" d="100"/>
        <a:sy n="110" d="100"/>
      </p:scale>
      <p:origin x="0" y="0"/>
    </p:cViewPr>
  </p:sorterViewPr>
  <p:notesViewPr>
    <p:cSldViewPr snapToObjects="1">
      <p:cViewPr>
        <p:scale>
          <a:sx n="100" d="100"/>
          <a:sy n="100" d="100"/>
        </p:scale>
        <p:origin x="-3486" y="570"/>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55" tIns="46327" rIns="92655" bIns="46327" numCol="1" anchor="t" anchorCtr="0" compatLnSpc="1">
            <a:prstTxWarp prst="textNoShape">
              <a:avLst/>
            </a:prstTxWarp>
          </a:bodyPr>
          <a:lstStyle>
            <a:lvl1pPr defTabSz="926852" eaLnBrk="0" hangingPunct="0">
              <a:spcBef>
                <a:spcPct val="0"/>
              </a:spcBef>
              <a:defRPr sz="1200">
                <a:latin typeface="Times" pitchFamily="18" charset="0"/>
                <a:cs typeface="+mn-cs"/>
              </a:defRPr>
            </a:lvl1pPr>
          </a:lstStyle>
          <a:p>
            <a:pPr>
              <a:defRPr/>
            </a:pPr>
            <a:endParaRPr lang="de-DE" dirty="0"/>
          </a:p>
        </p:txBody>
      </p:sp>
      <p:sp>
        <p:nvSpPr>
          <p:cNvPr id="3075" name="Rectangle 3"/>
          <p:cNvSpPr>
            <a:spLocks noGrp="1" noChangeArrowheads="1"/>
          </p:cNvSpPr>
          <p:nvPr>
            <p:ph type="dt" sz="quarter" idx="1"/>
          </p:nvPr>
        </p:nvSpPr>
        <p:spPr bwMode="auto">
          <a:xfrm>
            <a:off x="3851275"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55" tIns="46327" rIns="92655" bIns="46327" numCol="1" anchor="t" anchorCtr="0" compatLnSpc="1">
            <a:prstTxWarp prst="textNoShape">
              <a:avLst/>
            </a:prstTxWarp>
          </a:bodyPr>
          <a:lstStyle>
            <a:lvl1pPr algn="r" defTabSz="926852" eaLnBrk="0" hangingPunct="0">
              <a:spcBef>
                <a:spcPct val="0"/>
              </a:spcBef>
              <a:defRPr sz="1200">
                <a:latin typeface="Times" pitchFamily="18" charset="0"/>
                <a:cs typeface="+mn-cs"/>
              </a:defRPr>
            </a:lvl1pPr>
          </a:lstStyle>
          <a:p>
            <a:pPr>
              <a:defRPr/>
            </a:pPr>
            <a:endParaRPr lang="de-DE" dirty="0"/>
          </a:p>
        </p:txBody>
      </p:sp>
      <p:sp>
        <p:nvSpPr>
          <p:cNvPr id="3076" name="Rectangle 4"/>
          <p:cNvSpPr>
            <a:spLocks noGrp="1" noChangeArrowheads="1"/>
          </p:cNvSpPr>
          <p:nvPr>
            <p:ph type="ftr" sz="quarter" idx="2"/>
          </p:nvPr>
        </p:nvSpPr>
        <p:spPr bwMode="auto">
          <a:xfrm>
            <a:off x="0" y="9429751"/>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55" tIns="46327" rIns="92655" bIns="46327" numCol="1" anchor="b" anchorCtr="0" compatLnSpc="1">
            <a:prstTxWarp prst="textNoShape">
              <a:avLst/>
            </a:prstTxWarp>
          </a:bodyPr>
          <a:lstStyle>
            <a:lvl1pPr defTabSz="926852" eaLnBrk="0" hangingPunct="0">
              <a:spcBef>
                <a:spcPct val="0"/>
              </a:spcBef>
              <a:defRPr sz="1200">
                <a:latin typeface="Times" pitchFamily="18" charset="0"/>
                <a:cs typeface="+mn-cs"/>
              </a:defRPr>
            </a:lvl1pPr>
          </a:lstStyle>
          <a:p>
            <a:pPr>
              <a:defRPr/>
            </a:pPr>
            <a:endParaRPr lang="de-DE" dirty="0"/>
          </a:p>
        </p:txBody>
      </p:sp>
      <p:sp>
        <p:nvSpPr>
          <p:cNvPr id="3077" name="Rectangle 5"/>
          <p:cNvSpPr>
            <a:spLocks noGrp="1" noChangeArrowheads="1"/>
          </p:cNvSpPr>
          <p:nvPr>
            <p:ph type="sldNum" sz="quarter" idx="3"/>
          </p:nvPr>
        </p:nvSpPr>
        <p:spPr bwMode="auto">
          <a:xfrm>
            <a:off x="3851275" y="9429751"/>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55" tIns="46327" rIns="92655" bIns="46327" numCol="1" anchor="b" anchorCtr="0" compatLnSpc="1">
            <a:prstTxWarp prst="textNoShape">
              <a:avLst/>
            </a:prstTxWarp>
          </a:bodyPr>
          <a:lstStyle>
            <a:lvl1pPr algn="r" defTabSz="926852" eaLnBrk="0" hangingPunct="0">
              <a:spcBef>
                <a:spcPct val="0"/>
              </a:spcBef>
              <a:defRPr sz="1200">
                <a:latin typeface="Times" pitchFamily="18" charset="0"/>
                <a:cs typeface="+mn-cs"/>
              </a:defRPr>
            </a:lvl1pPr>
          </a:lstStyle>
          <a:p>
            <a:pPr>
              <a:defRPr/>
            </a:pPr>
            <a:fld id="{CFFB84FF-CC69-47AE-9CD5-C51375742C9E}" type="slidenum">
              <a:rPr lang="de-DE"/>
              <a:pPr>
                <a:defRPr/>
              </a:pPr>
              <a:t>‹N°›</a:t>
            </a:fld>
            <a:endParaRPr lang="de-DE" dirty="0"/>
          </a:p>
        </p:txBody>
      </p:sp>
    </p:spTree>
    <p:extLst>
      <p:ext uri="{BB962C8B-B14F-4D97-AF65-F5344CB8AC3E}">
        <p14:creationId xmlns:p14="http://schemas.microsoft.com/office/powerpoint/2010/main" val="16471305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55" tIns="46327" rIns="92655" bIns="46327" numCol="1" anchor="t" anchorCtr="0" compatLnSpc="1">
            <a:prstTxWarp prst="textNoShape">
              <a:avLst/>
            </a:prstTxWarp>
          </a:bodyPr>
          <a:lstStyle>
            <a:lvl1pPr defTabSz="926852" eaLnBrk="0" hangingPunct="0">
              <a:spcBef>
                <a:spcPct val="0"/>
              </a:spcBef>
              <a:defRPr sz="1200">
                <a:latin typeface="Times" pitchFamily="18" charset="0"/>
                <a:cs typeface="+mn-cs"/>
              </a:defRPr>
            </a:lvl1pPr>
          </a:lstStyle>
          <a:p>
            <a:pPr>
              <a:defRPr/>
            </a:pPr>
            <a:endParaRPr lang="de-DE" dirty="0"/>
          </a:p>
        </p:txBody>
      </p:sp>
      <p:sp>
        <p:nvSpPr>
          <p:cNvPr id="5123" name="Rectangle 3"/>
          <p:cNvSpPr>
            <a:spLocks noGrp="1" noChangeArrowheads="1"/>
          </p:cNvSpPr>
          <p:nvPr>
            <p:ph type="dt" idx="1"/>
          </p:nvPr>
        </p:nvSpPr>
        <p:spPr bwMode="auto">
          <a:xfrm>
            <a:off x="3851275"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55" tIns="46327" rIns="92655" bIns="46327" numCol="1" anchor="t" anchorCtr="0" compatLnSpc="1">
            <a:prstTxWarp prst="textNoShape">
              <a:avLst/>
            </a:prstTxWarp>
          </a:bodyPr>
          <a:lstStyle>
            <a:lvl1pPr algn="r" defTabSz="926852" eaLnBrk="0" hangingPunct="0">
              <a:spcBef>
                <a:spcPct val="0"/>
              </a:spcBef>
              <a:defRPr sz="1200">
                <a:latin typeface="Times" pitchFamily="18" charset="0"/>
                <a:cs typeface="+mn-cs"/>
              </a:defRPr>
            </a:lvl1pPr>
          </a:lstStyle>
          <a:p>
            <a:pPr>
              <a:defRPr/>
            </a:pPr>
            <a:endParaRPr lang="de-DE" dirty="0"/>
          </a:p>
        </p:txBody>
      </p:sp>
      <p:sp>
        <p:nvSpPr>
          <p:cNvPr id="71684" name="Rectangle 4"/>
          <p:cNvSpPr>
            <a:spLocks noGrp="1" noRot="1" noChangeAspect="1" noChangeArrowheads="1" noTextEdit="1"/>
          </p:cNvSpPr>
          <p:nvPr>
            <p:ph type="sldImg" idx="2"/>
          </p:nvPr>
        </p:nvSpPr>
        <p:spPr bwMode="auto">
          <a:xfrm>
            <a:off x="920750" y="744538"/>
            <a:ext cx="4957763" cy="371951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06463" y="4714876"/>
            <a:ext cx="4984750"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55" tIns="46327" rIns="92655" bIns="46327" numCol="1" anchor="t" anchorCtr="0" compatLnSpc="1">
            <a:prstTxWarp prst="textNoShape">
              <a:avLst/>
            </a:prstTxWarp>
          </a:bodyPr>
          <a:lstStyle/>
          <a:p>
            <a:pPr lvl="0"/>
            <a:r>
              <a:rPr lang="de-DE" noProof="0" smtClean="0"/>
              <a:t>Click to edit Master text styles</a:t>
            </a:r>
          </a:p>
          <a:p>
            <a:pPr lvl="1"/>
            <a:r>
              <a:rPr lang="de-DE" noProof="0" smtClean="0"/>
              <a:t>Second level</a:t>
            </a:r>
          </a:p>
          <a:p>
            <a:pPr lvl="2"/>
            <a:r>
              <a:rPr lang="de-DE" noProof="0" smtClean="0"/>
              <a:t>Third level</a:t>
            </a:r>
          </a:p>
          <a:p>
            <a:pPr lvl="3"/>
            <a:r>
              <a:rPr lang="de-DE" noProof="0" smtClean="0"/>
              <a:t>Fourth level</a:t>
            </a:r>
          </a:p>
          <a:p>
            <a:pPr lvl="4"/>
            <a:r>
              <a:rPr lang="de-DE" noProof="0" smtClean="0"/>
              <a:t>Fifth level</a:t>
            </a:r>
          </a:p>
        </p:txBody>
      </p:sp>
      <p:sp>
        <p:nvSpPr>
          <p:cNvPr id="5126" name="Rectangle 6"/>
          <p:cNvSpPr>
            <a:spLocks noGrp="1" noChangeArrowheads="1"/>
          </p:cNvSpPr>
          <p:nvPr>
            <p:ph type="ftr" sz="quarter" idx="4"/>
          </p:nvPr>
        </p:nvSpPr>
        <p:spPr bwMode="auto">
          <a:xfrm>
            <a:off x="0" y="9429751"/>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55" tIns="46327" rIns="92655" bIns="46327" numCol="1" anchor="b" anchorCtr="0" compatLnSpc="1">
            <a:prstTxWarp prst="textNoShape">
              <a:avLst/>
            </a:prstTxWarp>
          </a:bodyPr>
          <a:lstStyle>
            <a:lvl1pPr defTabSz="926852" eaLnBrk="0" hangingPunct="0">
              <a:spcBef>
                <a:spcPct val="0"/>
              </a:spcBef>
              <a:defRPr sz="1200">
                <a:latin typeface="Times" pitchFamily="18" charset="0"/>
                <a:cs typeface="+mn-cs"/>
              </a:defRPr>
            </a:lvl1pPr>
          </a:lstStyle>
          <a:p>
            <a:pPr>
              <a:defRPr/>
            </a:pPr>
            <a:endParaRPr lang="de-DE" dirty="0"/>
          </a:p>
        </p:txBody>
      </p:sp>
      <p:sp>
        <p:nvSpPr>
          <p:cNvPr id="5127" name="Rectangle 7"/>
          <p:cNvSpPr>
            <a:spLocks noGrp="1" noChangeArrowheads="1"/>
          </p:cNvSpPr>
          <p:nvPr>
            <p:ph type="sldNum" sz="quarter" idx="5"/>
          </p:nvPr>
        </p:nvSpPr>
        <p:spPr bwMode="auto">
          <a:xfrm>
            <a:off x="3851275" y="9429751"/>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55" tIns="46327" rIns="92655" bIns="46327" numCol="1" anchor="b" anchorCtr="0" compatLnSpc="1">
            <a:prstTxWarp prst="textNoShape">
              <a:avLst/>
            </a:prstTxWarp>
          </a:bodyPr>
          <a:lstStyle>
            <a:lvl1pPr algn="r" defTabSz="926852" eaLnBrk="0" hangingPunct="0">
              <a:spcBef>
                <a:spcPct val="0"/>
              </a:spcBef>
              <a:defRPr sz="1200">
                <a:latin typeface="Times" pitchFamily="18" charset="0"/>
                <a:cs typeface="+mn-cs"/>
              </a:defRPr>
            </a:lvl1pPr>
          </a:lstStyle>
          <a:p>
            <a:pPr>
              <a:defRPr/>
            </a:pPr>
            <a:fld id="{CA348F99-2777-48BA-B3E6-915F2D45954E}" type="slidenum">
              <a:rPr lang="de-DE"/>
              <a:pPr>
                <a:defRPr/>
              </a:pPr>
              <a:t>‹N°›</a:t>
            </a:fld>
            <a:endParaRPr lang="de-DE" dirty="0"/>
          </a:p>
        </p:txBody>
      </p:sp>
    </p:spTree>
    <p:extLst>
      <p:ext uri="{BB962C8B-B14F-4D97-AF65-F5344CB8AC3E}">
        <p14:creationId xmlns:p14="http://schemas.microsoft.com/office/powerpoint/2010/main" val="11653034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6FF017-6320-4913-A2C2-1BC1ABBEC400}" type="slidenum">
              <a:rPr lang="de-DE" altLang="fr-FR"/>
              <a:pPr/>
              <a:t>1</a:t>
            </a:fld>
            <a:endParaRPr lang="de-DE" altLang="fr-FR" dirty="0"/>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de-CH" altLang="fr-F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pPr>
              <a:defRPr/>
            </a:pPr>
            <a:fld id="{CA348F99-2777-48BA-B3E6-915F2D45954E}" type="slidenum">
              <a:rPr lang="de-DE" smtClean="0"/>
              <a:pPr>
                <a:defRPr/>
              </a:pPr>
              <a:t>15</a:t>
            </a:fld>
            <a:endParaRPr lang="de-DE" dirty="0"/>
          </a:p>
        </p:txBody>
      </p:sp>
    </p:spTree>
    <p:extLst>
      <p:ext uri="{BB962C8B-B14F-4D97-AF65-F5344CB8AC3E}">
        <p14:creationId xmlns:p14="http://schemas.microsoft.com/office/powerpoint/2010/main" val="1123370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lvl1pPr defTabSz="925342" eaLnBrk="0" hangingPunct="0">
              <a:spcBef>
                <a:spcPct val="50000"/>
              </a:spcBef>
              <a:defRPr sz="2400">
                <a:solidFill>
                  <a:schemeClr val="tx1"/>
                </a:solidFill>
                <a:latin typeface="Arial" pitchFamily="34" charset="0"/>
              </a:defRPr>
            </a:lvl1pPr>
            <a:lvl2pPr marL="742812" indent="-285697" defTabSz="925342" eaLnBrk="0" hangingPunct="0">
              <a:spcBef>
                <a:spcPct val="50000"/>
              </a:spcBef>
              <a:defRPr sz="2400">
                <a:solidFill>
                  <a:schemeClr val="tx1"/>
                </a:solidFill>
                <a:latin typeface="Arial" pitchFamily="34" charset="0"/>
              </a:defRPr>
            </a:lvl2pPr>
            <a:lvl3pPr marL="1142788" indent="-228557" defTabSz="925342" eaLnBrk="0" hangingPunct="0">
              <a:spcBef>
                <a:spcPct val="50000"/>
              </a:spcBef>
              <a:defRPr sz="2400">
                <a:solidFill>
                  <a:schemeClr val="tx1"/>
                </a:solidFill>
                <a:latin typeface="Arial" pitchFamily="34" charset="0"/>
              </a:defRPr>
            </a:lvl3pPr>
            <a:lvl4pPr marL="1599903" indent="-228557" defTabSz="925342" eaLnBrk="0" hangingPunct="0">
              <a:spcBef>
                <a:spcPct val="50000"/>
              </a:spcBef>
              <a:defRPr sz="2400">
                <a:solidFill>
                  <a:schemeClr val="tx1"/>
                </a:solidFill>
                <a:latin typeface="Arial" pitchFamily="34" charset="0"/>
              </a:defRPr>
            </a:lvl4pPr>
            <a:lvl5pPr marL="2057018" indent="-228557" defTabSz="925342" eaLnBrk="0" hangingPunct="0">
              <a:spcBef>
                <a:spcPct val="50000"/>
              </a:spcBef>
              <a:defRPr sz="2400">
                <a:solidFill>
                  <a:schemeClr val="tx1"/>
                </a:solidFill>
                <a:latin typeface="Arial" pitchFamily="34" charset="0"/>
              </a:defRPr>
            </a:lvl5pPr>
            <a:lvl6pPr marL="2514133" indent="-228557" defTabSz="925342" eaLnBrk="0" fontAlgn="base" hangingPunct="0">
              <a:spcBef>
                <a:spcPct val="50000"/>
              </a:spcBef>
              <a:spcAft>
                <a:spcPct val="0"/>
              </a:spcAft>
              <a:defRPr sz="2400">
                <a:solidFill>
                  <a:schemeClr val="tx1"/>
                </a:solidFill>
                <a:latin typeface="Arial" pitchFamily="34" charset="0"/>
              </a:defRPr>
            </a:lvl6pPr>
            <a:lvl7pPr marL="2971249" indent="-228557" defTabSz="925342" eaLnBrk="0" fontAlgn="base" hangingPunct="0">
              <a:spcBef>
                <a:spcPct val="50000"/>
              </a:spcBef>
              <a:spcAft>
                <a:spcPct val="0"/>
              </a:spcAft>
              <a:defRPr sz="2400">
                <a:solidFill>
                  <a:schemeClr val="tx1"/>
                </a:solidFill>
                <a:latin typeface="Arial" pitchFamily="34" charset="0"/>
              </a:defRPr>
            </a:lvl7pPr>
            <a:lvl8pPr marL="3428364" indent="-228557" defTabSz="925342" eaLnBrk="0" fontAlgn="base" hangingPunct="0">
              <a:spcBef>
                <a:spcPct val="50000"/>
              </a:spcBef>
              <a:spcAft>
                <a:spcPct val="0"/>
              </a:spcAft>
              <a:defRPr sz="2400">
                <a:solidFill>
                  <a:schemeClr val="tx1"/>
                </a:solidFill>
                <a:latin typeface="Arial" pitchFamily="34" charset="0"/>
              </a:defRPr>
            </a:lvl8pPr>
            <a:lvl9pPr marL="3885479" indent="-228557" defTabSz="925342" eaLnBrk="0" fontAlgn="base" hangingPunct="0">
              <a:spcBef>
                <a:spcPct val="50000"/>
              </a:spcBef>
              <a:spcAft>
                <a:spcPct val="0"/>
              </a:spcAft>
              <a:defRPr sz="2400">
                <a:solidFill>
                  <a:schemeClr val="tx1"/>
                </a:solidFill>
                <a:latin typeface="Arial" pitchFamily="34" charset="0"/>
              </a:defRPr>
            </a:lvl9pPr>
          </a:lstStyle>
          <a:p>
            <a:pPr>
              <a:spcBef>
                <a:spcPct val="0"/>
              </a:spcBef>
            </a:pPr>
            <a:fld id="{F0C46973-8DD8-46D6-872E-4FFB94D4BDB7}" type="slidenum">
              <a:rPr lang="de-DE" altLang="fr-FR" sz="1200">
                <a:latin typeface="Times" pitchFamily="18" charset="0"/>
              </a:rPr>
              <a:pPr>
                <a:spcBef>
                  <a:spcPct val="0"/>
                </a:spcBef>
              </a:pPr>
              <a:t>2</a:t>
            </a:fld>
            <a:endParaRPr lang="de-DE" altLang="fr-FR" sz="1200" dirty="0">
              <a:latin typeface="Times" pitchFamily="18" charset="0"/>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p:spPr>
        <p:txBody>
          <a:bodyPr/>
          <a:lstStyle/>
          <a:p>
            <a:pPr eaLnBrk="1" hangingPunct="1"/>
            <a:endParaRPr lang="de-CH" altLang="fr-FR"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lvl1pPr defTabSz="925342" eaLnBrk="0" hangingPunct="0">
              <a:spcBef>
                <a:spcPct val="50000"/>
              </a:spcBef>
              <a:defRPr sz="2400">
                <a:solidFill>
                  <a:schemeClr val="tx1"/>
                </a:solidFill>
                <a:latin typeface="Arial" pitchFamily="34" charset="0"/>
              </a:defRPr>
            </a:lvl1pPr>
            <a:lvl2pPr marL="742812" indent="-285697" defTabSz="925342" eaLnBrk="0" hangingPunct="0">
              <a:spcBef>
                <a:spcPct val="50000"/>
              </a:spcBef>
              <a:defRPr sz="2400">
                <a:solidFill>
                  <a:schemeClr val="tx1"/>
                </a:solidFill>
                <a:latin typeface="Arial" pitchFamily="34" charset="0"/>
              </a:defRPr>
            </a:lvl2pPr>
            <a:lvl3pPr marL="1142788" indent="-228557" defTabSz="925342" eaLnBrk="0" hangingPunct="0">
              <a:spcBef>
                <a:spcPct val="50000"/>
              </a:spcBef>
              <a:defRPr sz="2400">
                <a:solidFill>
                  <a:schemeClr val="tx1"/>
                </a:solidFill>
                <a:latin typeface="Arial" pitchFamily="34" charset="0"/>
              </a:defRPr>
            </a:lvl3pPr>
            <a:lvl4pPr marL="1599903" indent="-228557" defTabSz="925342" eaLnBrk="0" hangingPunct="0">
              <a:spcBef>
                <a:spcPct val="50000"/>
              </a:spcBef>
              <a:defRPr sz="2400">
                <a:solidFill>
                  <a:schemeClr val="tx1"/>
                </a:solidFill>
                <a:latin typeface="Arial" pitchFamily="34" charset="0"/>
              </a:defRPr>
            </a:lvl4pPr>
            <a:lvl5pPr marL="2057018" indent="-228557" defTabSz="925342" eaLnBrk="0" hangingPunct="0">
              <a:spcBef>
                <a:spcPct val="50000"/>
              </a:spcBef>
              <a:defRPr sz="2400">
                <a:solidFill>
                  <a:schemeClr val="tx1"/>
                </a:solidFill>
                <a:latin typeface="Arial" pitchFamily="34" charset="0"/>
              </a:defRPr>
            </a:lvl5pPr>
            <a:lvl6pPr marL="2514133" indent="-228557" defTabSz="925342" eaLnBrk="0" fontAlgn="base" hangingPunct="0">
              <a:spcBef>
                <a:spcPct val="50000"/>
              </a:spcBef>
              <a:spcAft>
                <a:spcPct val="0"/>
              </a:spcAft>
              <a:defRPr sz="2400">
                <a:solidFill>
                  <a:schemeClr val="tx1"/>
                </a:solidFill>
                <a:latin typeface="Arial" pitchFamily="34" charset="0"/>
              </a:defRPr>
            </a:lvl6pPr>
            <a:lvl7pPr marL="2971249" indent="-228557" defTabSz="925342" eaLnBrk="0" fontAlgn="base" hangingPunct="0">
              <a:spcBef>
                <a:spcPct val="50000"/>
              </a:spcBef>
              <a:spcAft>
                <a:spcPct val="0"/>
              </a:spcAft>
              <a:defRPr sz="2400">
                <a:solidFill>
                  <a:schemeClr val="tx1"/>
                </a:solidFill>
                <a:latin typeface="Arial" pitchFamily="34" charset="0"/>
              </a:defRPr>
            </a:lvl7pPr>
            <a:lvl8pPr marL="3428364" indent="-228557" defTabSz="925342" eaLnBrk="0" fontAlgn="base" hangingPunct="0">
              <a:spcBef>
                <a:spcPct val="50000"/>
              </a:spcBef>
              <a:spcAft>
                <a:spcPct val="0"/>
              </a:spcAft>
              <a:defRPr sz="2400">
                <a:solidFill>
                  <a:schemeClr val="tx1"/>
                </a:solidFill>
                <a:latin typeface="Arial" pitchFamily="34" charset="0"/>
              </a:defRPr>
            </a:lvl8pPr>
            <a:lvl9pPr marL="3885479" indent="-228557" defTabSz="925342" eaLnBrk="0" fontAlgn="base" hangingPunct="0">
              <a:spcBef>
                <a:spcPct val="50000"/>
              </a:spcBef>
              <a:spcAft>
                <a:spcPct val="0"/>
              </a:spcAft>
              <a:defRPr sz="2400">
                <a:solidFill>
                  <a:schemeClr val="tx1"/>
                </a:solidFill>
                <a:latin typeface="Arial" pitchFamily="34" charset="0"/>
              </a:defRPr>
            </a:lvl9pPr>
          </a:lstStyle>
          <a:p>
            <a:pPr>
              <a:spcBef>
                <a:spcPct val="0"/>
              </a:spcBef>
            </a:pPr>
            <a:fld id="{CF003D61-16E6-44AC-8FBC-58ED2CE5E1D5}" type="slidenum">
              <a:rPr lang="de-DE" altLang="fr-FR" sz="1200">
                <a:latin typeface="Times" pitchFamily="18" charset="0"/>
              </a:rPr>
              <a:pPr>
                <a:spcBef>
                  <a:spcPct val="0"/>
                </a:spcBef>
              </a:pPr>
              <a:t>3</a:t>
            </a:fld>
            <a:endParaRPr lang="de-DE" altLang="fr-FR" sz="1200" dirty="0">
              <a:latin typeface="Times" pitchFamily="18" charset="0"/>
            </a:endParaRP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p:spPr>
        <p:txBody>
          <a:bodyPr/>
          <a:lstStyle/>
          <a:p>
            <a:pPr eaLnBrk="1" hangingPunct="1"/>
            <a:r>
              <a:rPr lang="de-CH" altLang="fr-FR" b="1" dirty="0" smtClean="0">
                <a:latin typeface="Arial" pitchFamily="34" charset="0"/>
              </a:rPr>
              <a:t>Art. 6 - Langues</a:t>
            </a:r>
            <a:endParaRPr lang="fr-CH" altLang="fr-FR" b="1" dirty="0" smtClean="0">
              <a:latin typeface="Arial" pitchFamily="34" charset="0"/>
            </a:endParaRPr>
          </a:p>
          <a:p>
            <a:pPr eaLnBrk="1" hangingPunct="1"/>
            <a:r>
              <a:rPr lang="fr-FR" altLang="fr-FR" dirty="0" smtClean="0">
                <a:latin typeface="Arial" pitchFamily="34" charset="0"/>
              </a:rPr>
              <a:t>1  Le français et l'allemand sont les langues nationales et officielles du canton de Berne.</a:t>
            </a:r>
            <a:endParaRPr lang="fr-CH" altLang="fr-FR" dirty="0" smtClean="0">
              <a:latin typeface="Arial" pitchFamily="34" charset="0"/>
            </a:endParaRPr>
          </a:p>
          <a:p>
            <a:pPr eaLnBrk="1" hangingPunct="1"/>
            <a:r>
              <a:rPr lang="fr-FR" altLang="fr-FR" dirty="0" smtClean="0">
                <a:latin typeface="Arial" pitchFamily="34" charset="0"/>
              </a:rPr>
              <a:t>2  Les langues officielles sont  </a:t>
            </a:r>
            <a:r>
              <a:rPr lang="fr-FR" altLang="fr-FR" i="1" dirty="0" smtClean="0">
                <a:latin typeface="Arial" pitchFamily="34" charset="0"/>
              </a:rPr>
              <a:t>[Teneur du 24. </a:t>
            </a:r>
            <a:r>
              <a:rPr lang="de-CH" altLang="fr-FR" i="1" dirty="0" smtClean="0">
                <a:latin typeface="Arial" pitchFamily="34" charset="0"/>
              </a:rPr>
              <a:t>9. 2006]</a:t>
            </a:r>
            <a:endParaRPr lang="fr-CH" altLang="fr-FR" dirty="0" smtClean="0">
              <a:latin typeface="Arial" pitchFamily="34" charset="0"/>
            </a:endParaRPr>
          </a:p>
          <a:p>
            <a:pPr eaLnBrk="1" hangingPunct="1"/>
            <a:r>
              <a:rPr lang="fr-FR" altLang="fr-FR" i="1" dirty="0" smtClean="0">
                <a:latin typeface="Arial" pitchFamily="34" charset="0"/>
              </a:rPr>
              <a:t>a </a:t>
            </a:r>
            <a:r>
              <a:rPr lang="fr-FR" altLang="fr-FR" dirty="0" smtClean="0">
                <a:latin typeface="Arial" pitchFamily="34" charset="0"/>
              </a:rPr>
              <a:t>le français dans la région administrative du Jura bernois,</a:t>
            </a:r>
          </a:p>
          <a:p>
            <a:pPr eaLnBrk="1" hangingPunct="1"/>
            <a:r>
              <a:rPr lang="fr-FR" altLang="fr-FR" i="1" dirty="0" smtClean="0">
                <a:latin typeface="Arial" pitchFamily="34" charset="0"/>
              </a:rPr>
              <a:t>b </a:t>
            </a:r>
            <a:r>
              <a:rPr lang="fr-FR" altLang="fr-FR" dirty="0" smtClean="0">
                <a:latin typeface="Arial" pitchFamily="34" charset="0"/>
              </a:rPr>
              <a:t>le français et l’allemand dans la région administrative du Seeland</a:t>
            </a:r>
            <a:br>
              <a:rPr lang="fr-FR" altLang="fr-FR" dirty="0" smtClean="0">
                <a:latin typeface="Arial" pitchFamily="34" charset="0"/>
              </a:rPr>
            </a:br>
            <a:r>
              <a:rPr lang="fr-FR" altLang="fr-FR" dirty="0" smtClean="0">
                <a:latin typeface="Arial" pitchFamily="34" charset="0"/>
              </a:rPr>
              <a:t>   ainsi que dans l’arrondissement administratif de Biel/Bienne,</a:t>
            </a:r>
            <a:br>
              <a:rPr lang="fr-FR" altLang="fr-FR" dirty="0" smtClean="0">
                <a:latin typeface="Arial" pitchFamily="34" charset="0"/>
              </a:rPr>
            </a:br>
            <a:r>
              <a:rPr lang="fr-FR" altLang="fr-FR" i="1" dirty="0" smtClean="0">
                <a:latin typeface="Arial" pitchFamily="34" charset="0"/>
              </a:rPr>
              <a:t>c </a:t>
            </a:r>
            <a:r>
              <a:rPr lang="fr-FR" altLang="fr-FR" dirty="0" smtClean="0">
                <a:latin typeface="Arial" pitchFamily="34" charset="0"/>
              </a:rPr>
              <a:t>l’allemand dans les autres régions administratives ainsi que dans </a:t>
            </a:r>
            <a:br>
              <a:rPr lang="fr-FR" altLang="fr-FR" dirty="0" smtClean="0">
                <a:latin typeface="Arial" pitchFamily="34" charset="0"/>
              </a:rPr>
            </a:br>
            <a:r>
              <a:rPr lang="fr-FR" altLang="fr-FR" dirty="0" smtClean="0">
                <a:latin typeface="Arial" pitchFamily="34" charset="0"/>
              </a:rPr>
              <a:t>   l’arrondissement administratif du Seeland.</a:t>
            </a:r>
            <a:endParaRPr lang="fr-CH" altLang="fr-FR" dirty="0" smtClean="0">
              <a:latin typeface="Arial" pitchFamily="34" charset="0"/>
            </a:endParaRPr>
          </a:p>
          <a:p>
            <a:pPr eaLnBrk="1" hangingPunct="1"/>
            <a:r>
              <a:rPr lang="fr-FR" altLang="fr-FR" dirty="0" smtClean="0">
                <a:latin typeface="Arial" pitchFamily="34" charset="0"/>
              </a:rPr>
              <a:t>3  Les langues officielles des communes des arrondissements administratifs de la région administrative du Seeland sont  </a:t>
            </a:r>
            <a:r>
              <a:rPr lang="fr-FR" altLang="fr-FR" i="1" dirty="0" smtClean="0">
                <a:latin typeface="Arial" pitchFamily="34" charset="0"/>
              </a:rPr>
              <a:t>[Teneur du 24. </a:t>
            </a:r>
            <a:r>
              <a:rPr lang="de-CH" altLang="fr-FR" i="1" dirty="0" smtClean="0">
                <a:latin typeface="Arial" pitchFamily="34" charset="0"/>
              </a:rPr>
              <a:t>9. 2006]</a:t>
            </a:r>
            <a:endParaRPr lang="fr-CH" altLang="fr-FR" dirty="0" smtClean="0">
              <a:latin typeface="Arial" pitchFamily="34" charset="0"/>
            </a:endParaRPr>
          </a:p>
          <a:p>
            <a:pPr eaLnBrk="1" hangingPunct="1"/>
            <a:r>
              <a:rPr lang="fr-FR" altLang="fr-FR" i="1" dirty="0" smtClean="0">
                <a:latin typeface="Arial" pitchFamily="34" charset="0"/>
              </a:rPr>
              <a:t>a </a:t>
            </a:r>
            <a:r>
              <a:rPr lang="fr-FR" altLang="fr-FR" dirty="0" smtClean="0">
                <a:latin typeface="Arial" pitchFamily="34" charset="0"/>
              </a:rPr>
              <a:t>le français et l’allemand dans les communes de Biel/Bienne et</a:t>
            </a:r>
            <a:br>
              <a:rPr lang="fr-FR" altLang="fr-FR" dirty="0" smtClean="0">
                <a:latin typeface="Arial" pitchFamily="34" charset="0"/>
              </a:rPr>
            </a:br>
            <a:r>
              <a:rPr lang="fr-FR" altLang="fr-FR" dirty="0" smtClean="0">
                <a:latin typeface="Arial" pitchFamily="34" charset="0"/>
              </a:rPr>
              <a:t>   d’Evilard,</a:t>
            </a:r>
          </a:p>
          <a:p>
            <a:pPr eaLnBrk="1" hangingPunct="1"/>
            <a:r>
              <a:rPr lang="fr-FR" altLang="fr-FR" i="1" dirty="0" smtClean="0">
                <a:latin typeface="Arial" pitchFamily="34" charset="0"/>
              </a:rPr>
              <a:t>b </a:t>
            </a:r>
            <a:r>
              <a:rPr lang="fr-FR" altLang="fr-FR" dirty="0" smtClean="0">
                <a:latin typeface="Arial" pitchFamily="34" charset="0"/>
              </a:rPr>
              <a:t>l’allemand dans les autres communes.</a:t>
            </a:r>
            <a:endParaRPr lang="fr-CH" altLang="fr-FR" dirty="0" smtClean="0">
              <a:latin typeface="Arial" pitchFamily="34" charset="0"/>
            </a:endParaRPr>
          </a:p>
          <a:p>
            <a:pPr eaLnBrk="1" hangingPunct="1"/>
            <a:r>
              <a:rPr lang="fr-FR" altLang="fr-FR" dirty="0" smtClean="0">
                <a:latin typeface="Arial" pitchFamily="34" charset="0"/>
              </a:rPr>
              <a:t>4  Le canton et les communes peuvent tenir compte de situations particulières résultant du caractère bilingue du canton.  </a:t>
            </a:r>
            <a:r>
              <a:rPr lang="de-CH" altLang="fr-FR" i="1" dirty="0" smtClean="0">
                <a:latin typeface="Arial" pitchFamily="34" charset="0"/>
              </a:rPr>
              <a:t>[Anciens alinéas 3 et 4]</a:t>
            </a:r>
            <a:endParaRPr lang="fr-CH" altLang="fr-FR" dirty="0" smtClean="0">
              <a:latin typeface="Arial" pitchFamily="34" charset="0"/>
            </a:endParaRPr>
          </a:p>
          <a:p>
            <a:pPr eaLnBrk="1" hangingPunct="1"/>
            <a:r>
              <a:rPr lang="fr-FR" altLang="fr-FR" dirty="0" smtClean="0">
                <a:latin typeface="Arial" pitchFamily="34" charset="0"/>
              </a:rPr>
              <a:t>5  Toute personne peut s'adresser dans la langue officielle de son choix aux autorités compétentes pour l'ensemble du canton.  </a:t>
            </a:r>
            <a:r>
              <a:rPr lang="de-CH" altLang="fr-FR" i="1" dirty="0" smtClean="0">
                <a:latin typeface="Arial" pitchFamily="34" charset="0"/>
              </a:rPr>
              <a:t>[Anciens alinéas 3 et 4]</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pPr>
              <a:defRPr/>
            </a:pPr>
            <a:fld id="{CA348F99-2777-48BA-B3E6-915F2D45954E}" type="slidenum">
              <a:rPr lang="de-DE" smtClean="0"/>
              <a:pPr>
                <a:defRPr/>
              </a:pPr>
              <a:t>4</a:t>
            </a:fld>
            <a:endParaRPr lang="de-DE" dirty="0"/>
          </a:p>
        </p:txBody>
      </p:sp>
    </p:spTree>
    <p:extLst>
      <p:ext uri="{BB962C8B-B14F-4D97-AF65-F5344CB8AC3E}">
        <p14:creationId xmlns:p14="http://schemas.microsoft.com/office/powerpoint/2010/main" val="142014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lvl1pPr defTabSz="925342" eaLnBrk="0" hangingPunct="0">
              <a:spcBef>
                <a:spcPct val="50000"/>
              </a:spcBef>
              <a:defRPr sz="2400">
                <a:solidFill>
                  <a:schemeClr val="tx1"/>
                </a:solidFill>
                <a:latin typeface="Arial" pitchFamily="34" charset="0"/>
              </a:defRPr>
            </a:lvl1pPr>
            <a:lvl2pPr marL="742812" indent="-285697" defTabSz="925342" eaLnBrk="0" hangingPunct="0">
              <a:spcBef>
                <a:spcPct val="50000"/>
              </a:spcBef>
              <a:defRPr sz="2400">
                <a:solidFill>
                  <a:schemeClr val="tx1"/>
                </a:solidFill>
                <a:latin typeface="Arial" pitchFamily="34" charset="0"/>
              </a:defRPr>
            </a:lvl2pPr>
            <a:lvl3pPr marL="1142788" indent="-228557" defTabSz="925342" eaLnBrk="0" hangingPunct="0">
              <a:spcBef>
                <a:spcPct val="50000"/>
              </a:spcBef>
              <a:defRPr sz="2400">
                <a:solidFill>
                  <a:schemeClr val="tx1"/>
                </a:solidFill>
                <a:latin typeface="Arial" pitchFamily="34" charset="0"/>
              </a:defRPr>
            </a:lvl3pPr>
            <a:lvl4pPr marL="1599903" indent="-228557" defTabSz="925342" eaLnBrk="0" hangingPunct="0">
              <a:spcBef>
                <a:spcPct val="50000"/>
              </a:spcBef>
              <a:defRPr sz="2400">
                <a:solidFill>
                  <a:schemeClr val="tx1"/>
                </a:solidFill>
                <a:latin typeface="Arial" pitchFamily="34" charset="0"/>
              </a:defRPr>
            </a:lvl4pPr>
            <a:lvl5pPr marL="2057018" indent="-228557" defTabSz="925342" eaLnBrk="0" hangingPunct="0">
              <a:spcBef>
                <a:spcPct val="50000"/>
              </a:spcBef>
              <a:defRPr sz="2400">
                <a:solidFill>
                  <a:schemeClr val="tx1"/>
                </a:solidFill>
                <a:latin typeface="Arial" pitchFamily="34" charset="0"/>
              </a:defRPr>
            </a:lvl5pPr>
            <a:lvl6pPr marL="2514133" indent="-228557" defTabSz="925342" eaLnBrk="0" fontAlgn="base" hangingPunct="0">
              <a:spcBef>
                <a:spcPct val="50000"/>
              </a:spcBef>
              <a:spcAft>
                <a:spcPct val="0"/>
              </a:spcAft>
              <a:defRPr sz="2400">
                <a:solidFill>
                  <a:schemeClr val="tx1"/>
                </a:solidFill>
                <a:latin typeface="Arial" pitchFamily="34" charset="0"/>
              </a:defRPr>
            </a:lvl6pPr>
            <a:lvl7pPr marL="2971249" indent="-228557" defTabSz="925342" eaLnBrk="0" fontAlgn="base" hangingPunct="0">
              <a:spcBef>
                <a:spcPct val="50000"/>
              </a:spcBef>
              <a:spcAft>
                <a:spcPct val="0"/>
              </a:spcAft>
              <a:defRPr sz="2400">
                <a:solidFill>
                  <a:schemeClr val="tx1"/>
                </a:solidFill>
                <a:latin typeface="Arial" pitchFamily="34" charset="0"/>
              </a:defRPr>
            </a:lvl7pPr>
            <a:lvl8pPr marL="3428364" indent="-228557" defTabSz="925342" eaLnBrk="0" fontAlgn="base" hangingPunct="0">
              <a:spcBef>
                <a:spcPct val="50000"/>
              </a:spcBef>
              <a:spcAft>
                <a:spcPct val="0"/>
              </a:spcAft>
              <a:defRPr sz="2400">
                <a:solidFill>
                  <a:schemeClr val="tx1"/>
                </a:solidFill>
                <a:latin typeface="Arial" pitchFamily="34" charset="0"/>
              </a:defRPr>
            </a:lvl8pPr>
            <a:lvl9pPr marL="3885479" indent="-228557" defTabSz="925342" eaLnBrk="0" fontAlgn="base" hangingPunct="0">
              <a:spcBef>
                <a:spcPct val="50000"/>
              </a:spcBef>
              <a:spcAft>
                <a:spcPct val="0"/>
              </a:spcAft>
              <a:defRPr sz="2400">
                <a:solidFill>
                  <a:schemeClr val="tx1"/>
                </a:solidFill>
                <a:latin typeface="Arial" pitchFamily="34" charset="0"/>
              </a:defRPr>
            </a:lvl9pPr>
          </a:lstStyle>
          <a:p>
            <a:pPr>
              <a:spcBef>
                <a:spcPct val="0"/>
              </a:spcBef>
            </a:pPr>
            <a:fld id="{1CD06556-D1F3-487E-945B-F28A1C49D380}" type="slidenum">
              <a:rPr lang="de-DE" altLang="fr-FR" sz="1200">
                <a:latin typeface="Times" pitchFamily="18" charset="0"/>
              </a:rPr>
              <a:pPr>
                <a:spcBef>
                  <a:spcPct val="0"/>
                </a:spcBef>
              </a:pPr>
              <a:t>5</a:t>
            </a:fld>
            <a:endParaRPr lang="de-DE" altLang="fr-FR" sz="1200" dirty="0">
              <a:latin typeface="Times" pitchFamily="18" charset="0"/>
            </a:endParaRP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p:spPr>
        <p:txBody>
          <a:bodyPr/>
          <a:lstStyle/>
          <a:p>
            <a:pPr eaLnBrk="1" hangingPunct="1"/>
            <a:r>
              <a:rPr lang="fr-CH" altLang="fr-FR" b="1" dirty="0" smtClean="0">
                <a:latin typeface="Arial" pitchFamily="34" charset="0"/>
              </a:rPr>
              <a:t>Bilinguisme</a:t>
            </a:r>
          </a:p>
          <a:p>
            <a:pPr eaLnBrk="1" hangingPunct="1"/>
            <a:r>
              <a:rPr lang="fr-CH" altLang="fr-FR" dirty="0" smtClean="0">
                <a:latin typeface="Arial" pitchFamily="34" charset="0"/>
              </a:rPr>
              <a:t>En plus de la liberté de la langue (art. 15), la Constitution (art. 6) consacre le principe de l’égalité des langues et celui de la territorialité des langues qu'elle relativise en admettant des solutions spéciales dans l'intérêt de la minorité.</a:t>
            </a:r>
          </a:p>
          <a:p>
            <a:pPr eaLnBrk="1" hangingPunct="1"/>
            <a:r>
              <a:rPr lang="fr-CH" altLang="fr-FR" dirty="0" smtClean="0">
                <a:latin typeface="Arial" pitchFamily="34" charset="0"/>
              </a:rPr>
              <a:t>Ce qui signifie en pratique:</a:t>
            </a:r>
          </a:p>
          <a:p>
            <a:pPr eaLnBrk="1" hangingPunct="1"/>
            <a:r>
              <a:rPr lang="fr-CH" altLang="fr-FR" dirty="0" smtClean="0">
                <a:latin typeface="Arial" pitchFamily="34" charset="0"/>
              </a:rPr>
              <a:t>Tous les textes officiels sont rédigés dans les deux langues, conformément aux </a:t>
            </a:r>
            <a:r>
              <a:rPr lang="fr-CH" altLang="fr-FR" b="1" dirty="0" smtClean="0">
                <a:latin typeface="Arial" pitchFamily="34" charset="0"/>
              </a:rPr>
              <a:t>•</a:t>
            </a:r>
            <a:r>
              <a:rPr lang="fr-CH" altLang="fr-FR" dirty="0" smtClean="0">
                <a:latin typeface="Arial" pitchFamily="34" charset="0"/>
              </a:rPr>
              <a:t>directives sur les prestations linguistiques dans l’administration centrale du canton de Berne (PDF, 214 Ko). </a:t>
            </a:r>
          </a:p>
          <a:p>
            <a:pPr eaLnBrk="1" hangingPunct="1"/>
            <a:r>
              <a:rPr lang="fr-CH" altLang="fr-FR" dirty="0" smtClean="0">
                <a:latin typeface="Arial" pitchFamily="34" charset="0"/>
              </a:rPr>
              <a:t>Textes législatifs: les deux versions font foi. </a:t>
            </a:r>
          </a:p>
          <a:p>
            <a:pPr eaLnBrk="1" hangingPunct="1"/>
            <a:r>
              <a:rPr lang="fr-CH" altLang="fr-FR" dirty="0" smtClean="0">
                <a:latin typeface="Arial" pitchFamily="34" charset="0"/>
              </a:rPr>
              <a:t>L'administration cantonale s'est dotée des services de traduction et de terminologie nécessaires. </a:t>
            </a:r>
          </a:p>
          <a:p>
            <a:pPr eaLnBrk="1" hangingPunct="1"/>
            <a:r>
              <a:rPr lang="fr-CH" altLang="fr-FR" dirty="0" smtClean="0">
                <a:latin typeface="Arial" pitchFamily="34" charset="0"/>
              </a:rPr>
              <a:t>Les débats au Grand Conseil (plénum et commissions) font l'objet d'une interprétation simultanée.</a:t>
            </a:r>
          </a:p>
          <a:p>
            <a:pPr eaLnBrk="1" hangingPunct="1"/>
            <a:endParaRPr lang="fr-CH" altLang="fr-FR" dirty="0"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pPr>
              <a:defRPr/>
            </a:pPr>
            <a:fld id="{CA348F99-2777-48BA-B3E6-915F2D45954E}" type="slidenum">
              <a:rPr lang="de-DE" smtClean="0"/>
              <a:pPr>
                <a:defRPr/>
              </a:pPr>
              <a:t>6</a:t>
            </a:fld>
            <a:endParaRPr lang="de-DE" dirty="0"/>
          </a:p>
        </p:txBody>
      </p:sp>
    </p:spTree>
    <p:extLst>
      <p:ext uri="{BB962C8B-B14F-4D97-AF65-F5344CB8AC3E}">
        <p14:creationId xmlns:p14="http://schemas.microsoft.com/office/powerpoint/2010/main" val="1512163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lvl1pPr defTabSz="925342" eaLnBrk="0" hangingPunct="0">
              <a:spcBef>
                <a:spcPct val="50000"/>
              </a:spcBef>
              <a:defRPr sz="2400">
                <a:solidFill>
                  <a:schemeClr val="tx1"/>
                </a:solidFill>
                <a:latin typeface="Arial" pitchFamily="34" charset="0"/>
              </a:defRPr>
            </a:lvl1pPr>
            <a:lvl2pPr marL="742812" indent="-285697" defTabSz="925342" eaLnBrk="0" hangingPunct="0">
              <a:spcBef>
                <a:spcPct val="50000"/>
              </a:spcBef>
              <a:defRPr sz="2400">
                <a:solidFill>
                  <a:schemeClr val="tx1"/>
                </a:solidFill>
                <a:latin typeface="Arial" pitchFamily="34" charset="0"/>
              </a:defRPr>
            </a:lvl2pPr>
            <a:lvl3pPr marL="1142788" indent="-228557" defTabSz="925342" eaLnBrk="0" hangingPunct="0">
              <a:spcBef>
                <a:spcPct val="50000"/>
              </a:spcBef>
              <a:defRPr sz="2400">
                <a:solidFill>
                  <a:schemeClr val="tx1"/>
                </a:solidFill>
                <a:latin typeface="Arial" pitchFamily="34" charset="0"/>
              </a:defRPr>
            </a:lvl3pPr>
            <a:lvl4pPr marL="1599903" indent="-228557" defTabSz="925342" eaLnBrk="0" hangingPunct="0">
              <a:spcBef>
                <a:spcPct val="50000"/>
              </a:spcBef>
              <a:defRPr sz="2400">
                <a:solidFill>
                  <a:schemeClr val="tx1"/>
                </a:solidFill>
                <a:latin typeface="Arial" pitchFamily="34" charset="0"/>
              </a:defRPr>
            </a:lvl4pPr>
            <a:lvl5pPr marL="2057018" indent="-228557" defTabSz="925342" eaLnBrk="0" hangingPunct="0">
              <a:spcBef>
                <a:spcPct val="50000"/>
              </a:spcBef>
              <a:defRPr sz="2400">
                <a:solidFill>
                  <a:schemeClr val="tx1"/>
                </a:solidFill>
                <a:latin typeface="Arial" pitchFamily="34" charset="0"/>
              </a:defRPr>
            </a:lvl5pPr>
            <a:lvl6pPr marL="2514133" indent="-228557" defTabSz="925342" eaLnBrk="0" fontAlgn="base" hangingPunct="0">
              <a:spcBef>
                <a:spcPct val="50000"/>
              </a:spcBef>
              <a:spcAft>
                <a:spcPct val="0"/>
              </a:spcAft>
              <a:defRPr sz="2400">
                <a:solidFill>
                  <a:schemeClr val="tx1"/>
                </a:solidFill>
                <a:latin typeface="Arial" pitchFamily="34" charset="0"/>
              </a:defRPr>
            </a:lvl6pPr>
            <a:lvl7pPr marL="2971249" indent="-228557" defTabSz="925342" eaLnBrk="0" fontAlgn="base" hangingPunct="0">
              <a:spcBef>
                <a:spcPct val="50000"/>
              </a:spcBef>
              <a:spcAft>
                <a:spcPct val="0"/>
              </a:spcAft>
              <a:defRPr sz="2400">
                <a:solidFill>
                  <a:schemeClr val="tx1"/>
                </a:solidFill>
                <a:latin typeface="Arial" pitchFamily="34" charset="0"/>
              </a:defRPr>
            </a:lvl7pPr>
            <a:lvl8pPr marL="3428364" indent="-228557" defTabSz="925342" eaLnBrk="0" fontAlgn="base" hangingPunct="0">
              <a:spcBef>
                <a:spcPct val="50000"/>
              </a:spcBef>
              <a:spcAft>
                <a:spcPct val="0"/>
              </a:spcAft>
              <a:defRPr sz="2400">
                <a:solidFill>
                  <a:schemeClr val="tx1"/>
                </a:solidFill>
                <a:latin typeface="Arial" pitchFamily="34" charset="0"/>
              </a:defRPr>
            </a:lvl8pPr>
            <a:lvl9pPr marL="3885479" indent="-228557" defTabSz="925342" eaLnBrk="0" fontAlgn="base" hangingPunct="0">
              <a:spcBef>
                <a:spcPct val="50000"/>
              </a:spcBef>
              <a:spcAft>
                <a:spcPct val="0"/>
              </a:spcAft>
              <a:defRPr sz="2400">
                <a:solidFill>
                  <a:schemeClr val="tx1"/>
                </a:solidFill>
                <a:latin typeface="Arial" pitchFamily="34" charset="0"/>
              </a:defRPr>
            </a:lvl9pPr>
          </a:lstStyle>
          <a:p>
            <a:pPr>
              <a:spcBef>
                <a:spcPct val="0"/>
              </a:spcBef>
            </a:pPr>
            <a:fld id="{D1901FEA-C765-4D5F-B489-622015A7F201}" type="slidenum">
              <a:rPr lang="de-DE" altLang="fr-FR" sz="1200">
                <a:latin typeface="Times" pitchFamily="18" charset="0"/>
              </a:rPr>
              <a:pPr>
                <a:spcBef>
                  <a:spcPct val="0"/>
                </a:spcBef>
              </a:pPr>
              <a:t>7</a:t>
            </a:fld>
            <a:endParaRPr lang="de-DE" altLang="fr-FR" sz="1200" dirty="0">
              <a:latin typeface="Times" pitchFamily="18" charset="0"/>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p:spPr>
        <p:txBody>
          <a:bodyPr/>
          <a:lstStyle/>
          <a:p>
            <a:pPr eaLnBrk="1" hangingPunct="1"/>
            <a:r>
              <a:rPr lang="de-CH" altLang="fr-FR" b="1" dirty="0" smtClean="0">
                <a:latin typeface="Arial" pitchFamily="34" charset="0"/>
              </a:rPr>
              <a:t>Art. 4 - Minorités</a:t>
            </a:r>
            <a:endParaRPr lang="fr-CH" altLang="fr-FR" b="1" dirty="0" smtClean="0">
              <a:latin typeface="Arial" pitchFamily="34" charset="0"/>
            </a:endParaRPr>
          </a:p>
          <a:p>
            <a:pPr eaLnBrk="1" hangingPunct="1"/>
            <a:r>
              <a:rPr lang="fr-FR" altLang="fr-FR" dirty="0" smtClean="0">
                <a:latin typeface="Arial" pitchFamily="34" charset="0"/>
              </a:rPr>
              <a:t>1  Il est tenu compte des besoins des minorités linguistiques, culturelles et régionales.</a:t>
            </a:r>
            <a:endParaRPr lang="fr-CH" altLang="fr-FR" dirty="0" smtClean="0">
              <a:latin typeface="Arial" pitchFamily="34" charset="0"/>
            </a:endParaRPr>
          </a:p>
          <a:p>
            <a:pPr eaLnBrk="1" hangingPunct="1"/>
            <a:r>
              <a:rPr lang="fr-FR" altLang="fr-FR" dirty="0" smtClean="0">
                <a:latin typeface="Arial" pitchFamily="34" charset="0"/>
              </a:rPr>
              <a:t>2  A cet effet, des compétences particulières peuvent être attribuées à ces minorités.</a:t>
            </a:r>
            <a:endParaRPr lang="fr-CH" altLang="fr-FR" dirty="0" smtClean="0">
              <a:latin typeface="Arial" pitchFamily="34" charset="0"/>
            </a:endParaRPr>
          </a:p>
          <a:p>
            <a:pPr eaLnBrk="1" hangingPunct="1"/>
            <a:r>
              <a:rPr lang="de-CH" altLang="fr-FR" b="1" dirty="0" smtClean="0">
                <a:latin typeface="Arial" pitchFamily="34" charset="0"/>
              </a:rPr>
              <a:t>Art. 5 - Jura bernois</a:t>
            </a:r>
            <a:endParaRPr lang="fr-CH" altLang="fr-FR" b="1" dirty="0" smtClean="0">
              <a:latin typeface="Arial" pitchFamily="34" charset="0"/>
            </a:endParaRPr>
          </a:p>
          <a:p>
            <a:pPr eaLnBrk="1" hangingPunct="1"/>
            <a:r>
              <a:rPr lang="fr-FR" altLang="fr-FR" dirty="0" smtClean="0">
                <a:latin typeface="Arial" pitchFamily="34" charset="0"/>
              </a:rPr>
              <a:t>1  Un statut particulier est reconnu au Jura bernois que constitue la région administrative du Jura bernois. Ce statut doit lui permettre de préserver son identité, de conserver sa particularité linguistique et culturelle et de participer activement à la vie politique cantonale.  </a:t>
            </a:r>
            <a:r>
              <a:rPr lang="de-CH" altLang="fr-FR" i="1" dirty="0" smtClean="0">
                <a:latin typeface="Arial" pitchFamily="34" charset="0"/>
              </a:rPr>
              <a:t>[Teneur du 24. 9. 2006]</a:t>
            </a:r>
            <a:endParaRPr lang="fr-CH" altLang="fr-FR" dirty="0" smtClean="0">
              <a:latin typeface="Arial" pitchFamily="34" charset="0"/>
            </a:endParaRPr>
          </a:p>
          <a:p>
            <a:pPr eaLnBrk="1" hangingPunct="1"/>
            <a:r>
              <a:rPr lang="fr-FR" altLang="fr-FR" dirty="0" smtClean="0">
                <a:latin typeface="Arial" pitchFamily="34" charset="0"/>
              </a:rPr>
              <a:t>2  Le canton prend des mesures pour renforcer les liens entre le Jura bernois et le reste du canton.</a:t>
            </a:r>
            <a:endParaRPr lang="fr-CH" altLang="fr-FR" dirty="0" smtClean="0">
              <a:latin typeface="Arial" pitchFamily="34" charset="0"/>
            </a:endParaRPr>
          </a:p>
          <a:p>
            <a:pPr eaLnBrk="1" hangingPunct="1"/>
            <a:endParaRPr lang="de-CH" altLang="fr-FR"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defTabSz="925342" eaLnBrk="0" hangingPunct="0">
              <a:spcBef>
                <a:spcPct val="50000"/>
              </a:spcBef>
              <a:defRPr sz="2400">
                <a:solidFill>
                  <a:schemeClr val="tx1"/>
                </a:solidFill>
                <a:latin typeface="Arial" pitchFamily="34" charset="0"/>
              </a:defRPr>
            </a:lvl1pPr>
            <a:lvl2pPr marL="742812" indent="-285697" defTabSz="925342" eaLnBrk="0" hangingPunct="0">
              <a:spcBef>
                <a:spcPct val="50000"/>
              </a:spcBef>
              <a:defRPr sz="2400">
                <a:solidFill>
                  <a:schemeClr val="tx1"/>
                </a:solidFill>
                <a:latin typeface="Arial" pitchFamily="34" charset="0"/>
              </a:defRPr>
            </a:lvl2pPr>
            <a:lvl3pPr marL="1142788" indent="-228557" defTabSz="925342" eaLnBrk="0" hangingPunct="0">
              <a:spcBef>
                <a:spcPct val="50000"/>
              </a:spcBef>
              <a:defRPr sz="2400">
                <a:solidFill>
                  <a:schemeClr val="tx1"/>
                </a:solidFill>
                <a:latin typeface="Arial" pitchFamily="34" charset="0"/>
              </a:defRPr>
            </a:lvl3pPr>
            <a:lvl4pPr marL="1599903" indent="-228557" defTabSz="925342" eaLnBrk="0" hangingPunct="0">
              <a:spcBef>
                <a:spcPct val="50000"/>
              </a:spcBef>
              <a:defRPr sz="2400">
                <a:solidFill>
                  <a:schemeClr val="tx1"/>
                </a:solidFill>
                <a:latin typeface="Arial" pitchFamily="34" charset="0"/>
              </a:defRPr>
            </a:lvl4pPr>
            <a:lvl5pPr marL="2057018" indent="-228557" defTabSz="925342" eaLnBrk="0" hangingPunct="0">
              <a:spcBef>
                <a:spcPct val="50000"/>
              </a:spcBef>
              <a:defRPr sz="2400">
                <a:solidFill>
                  <a:schemeClr val="tx1"/>
                </a:solidFill>
                <a:latin typeface="Arial" pitchFamily="34" charset="0"/>
              </a:defRPr>
            </a:lvl5pPr>
            <a:lvl6pPr marL="2514133" indent="-228557" defTabSz="925342" eaLnBrk="0" fontAlgn="base" hangingPunct="0">
              <a:spcBef>
                <a:spcPct val="50000"/>
              </a:spcBef>
              <a:spcAft>
                <a:spcPct val="0"/>
              </a:spcAft>
              <a:defRPr sz="2400">
                <a:solidFill>
                  <a:schemeClr val="tx1"/>
                </a:solidFill>
                <a:latin typeface="Arial" pitchFamily="34" charset="0"/>
              </a:defRPr>
            </a:lvl6pPr>
            <a:lvl7pPr marL="2971249" indent="-228557" defTabSz="925342" eaLnBrk="0" fontAlgn="base" hangingPunct="0">
              <a:spcBef>
                <a:spcPct val="50000"/>
              </a:spcBef>
              <a:spcAft>
                <a:spcPct val="0"/>
              </a:spcAft>
              <a:defRPr sz="2400">
                <a:solidFill>
                  <a:schemeClr val="tx1"/>
                </a:solidFill>
                <a:latin typeface="Arial" pitchFamily="34" charset="0"/>
              </a:defRPr>
            </a:lvl7pPr>
            <a:lvl8pPr marL="3428364" indent="-228557" defTabSz="925342" eaLnBrk="0" fontAlgn="base" hangingPunct="0">
              <a:spcBef>
                <a:spcPct val="50000"/>
              </a:spcBef>
              <a:spcAft>
                <a:spcPct val="0"/>
              </a:spcAft>
              <a:defRPr sz="2400">
                <a:solidFill>
                  <a:schemeClr val="tx1"/>
                </a:solidFill>
                <a:latin typeface="Arial" pitchFamily="34" charset="0"/>
              </a:defRPr>
            </a:lvl8pPr>
            <a:lvl9pPr marL="3885479" indent="-228557" defTabSz="925342" eaLnBrk="0" fontAlgn="base" hangingPunct="0">
              <a:spcBef>
                <a:spcPct val="50000"/>
              </a:spcBef>
              <a:spcAft>
                <a:spcPct val="0"/>
              </a:spcAft>
              <a:defRPr sz="2400">
                <a:solidFill>
                  <a:schemeClr val="tx1"/>
                </a:solidFill>
                <a:latin typeface="Arial" pitchFamily="34" charset="0"/>
              </a:defRPr>
            </a:lvl9pPr>
          </a:lstStyle>
          <a:p>
            <a:pPr>
              <a:spcBef>
                <a:spcPct val="0"/>
              </a:spcBef>
            </a:pPr>
            <a:fld id="{B72B4C01-5E36-4F4B-A67A-4BCBB088A9D2}" type="slidenum">
              <a:rPr lang="de-DE" altLang="fr-FR" sz="1200">
                <a:latin typeface="Times" pitchFamily="18" charset="0"/>
              </a:rPr>
              <a:pPr>
                <a:spcBef>
                  <a:spcPct val="0"/>
                </a:spcBef>
              </a:pPr>
              <a:t>8</a:t>
            </a:fld>
            <a:endParaRPr lang="de-DE" altLang="fr-FR" sz="1200" dirty="0">
              <a:latin typeface="Times" pitchFamily="18" charset="0"/>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pPr eaLnBrk="1" hangingPunct="1"/>
            <a:r>
              <a:rPr lang="fr-FR" altLang="fr-FR" dirty="0" smtClean="0">
                <a:latin typeface="Arial" pitchFamily="34" charset="0"/>
              </a:rPr>
              <a:t>En pratique, cela signifie ceci:</a:t>
            </a:r>
          </a:p>
          <a:p>
            <a:pPr eaLnBrk="1" hangingPunct="1"/>
            <a:r>
              <a:rPr lang="fr-FR" altLang="fr-FR" dirty="0" smtClean="0">
                <a:latin typeface="Arial" pitchFamily="34" charset="0"/>
              </a:rPr>
              <a:t>Textes législatifs: les deux versions font foi</a:t>
            </a:r>
          </a:p>
          <a:p>
            <a:pPr eaLnBrk="1" hangingPunct="1"/>
            <a:r>
              <a:rPr lang="fr-FR" altLang="fr-FR" dirty="0" smtClean="0">
                <a:latin typeface="Arial" pitchFamily="34" charset="0"/>
              </a:rPr>
              <a:t>Tous les textes officiels sont traduits </a:t>
            </a:r>
          </a:p>
          <a:p>
            <a:pPr eaLnBrk="1" hangingPunct="1"/>
            <a:r>
              <a:rPr lang="fr-FR" altLang="fr-FR" dirty="0" smtClean="0">
                <a:latin typeface="Arial" pitchFamily="34" charset="0"/>
              </a:rPr>
              <a:t>Services de traduction et de terminologie (une quarantaine d’équivalents plein temps </a:t>
            </a:r>
          </a:p>
          <a:p>
            <a:pPr eaLnBrk="1" hangingPunct="1"/>
            <a:r>
              <a:rPr lang="fr-FR" altLang="fr-FR" dirty="0" smtClean="0">
                <a:latin typeface="Arial" pitchFamily="34" charset="0"/>
              </a:rPr>
              <a:t>Traduction à la fois décentralisée (dans chaque Direction) et centralisée (assurance-qualité pour les textes destinés au Conseil-exécutif et au Grand Conseil)</a:t>
            </a:r>
          </a:p>
          <a:p>
            <a:pPr eaLnBrk="1" hangingPunct="1"/>
            <a:r>
              <a:rPr lang="fr-FR" altLang="fr-FR" dirty="0" smtClean="0">
                <a:latin typeface="Arial" pitchFamily="34" charset="0"/>
              </a:rPr>
              <a:t>Service d’interprétation (Grand Conseil + commissions parlementaires</a:t>
            </a:r>
          </a:p>
          <a:p>
            <a:pPr eaLnBrk="1" hangingPunct="1"/>
            <a:r>
              <a:rPr lang="fr-FR" altLang="fr-FR" dirty="0" smtClean="0">
                <a:latin typeface="Arial" pitchFamily="34" charset="0"/>
              </a:rPr>
              <a:t>Règles: chacun sa langue  (avec variations au Conseil-exécutif et dans l’administration)</a:t>
            </a:r>
          </a:p>
          <a:p>
            <a:pPr eaLnBrk="1" hangingPunct="1"/>
            <a:r>
              <a:rPr lang="fr-FR" altLang="fr-FR" dirty="0" smtClean="0">
                <a:latin typeface="Arial" pitchFamily="34" charset="0"/>
              </a:rPr>
              <a:t>Il est temps d’aborder maintenant la question du statut particulier du Jura bernois et de la population francophone du district de Bienne accordé à la minorité.</a:t>
            </a:r>
          </a:p>
          <a:p>
            <a:pPr eaLnBrk="1" hangingPunct="1"/>
            <a:endParaRPr lang="de-CH" altLang="fr-FR"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pPr>
              <a:defRPr/>
            </a:pPr>
            <a:fld id="{CA348F99-2777-48BA-B3E6-915F2D45954E}" type="slidenum">
              <a:rPr lang="de-DE" smtClean="0"/>
              <a:pPr>
                <a:defRPr/>
              </a:pPr>
              <a:t>9</a:t>
            </a:fld>
            <a:endParaRPr lang="de-DE" dirty="0"/>
          </a:p>
        </p:txBody>
      </p:sp>
    </p:spTree>
    <p:extLst>
      <p:ext uri="{BB962C8B-B14F-4D97-AF65-F5344CB8AC3E}">
        <p14:creationId xmlns:p14="http://schemas.microsoft.com/office/powerpoint/2010/main" val="41689524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852488" y="176213"/>
            <a:ext cx="2628900" cy="396875"/>
          </a:xfrm>
          <a:prstGeom prst="rect">
            <a:avLst/>
          </a:prstGeom>
          <a:noFill/>
          <a:ln>
            <a:noFill/>
          </a:ln>
          <a:effectLst/>
          <a:extLst>
            <a:ext uri="{909E8E84-426E-40DD-AFC4-6F175D3DCCD1}">
              <a14:hiddenFill xmlns:a14="http://schemas.microsoft.com/office/drawing/2010/main">
                <a:solidFill>
                  <a:srgbClr val="E6E6E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defRPr sz="2400">
                <a:solidFill>
                  <a:schemeClr val="tx1"/>
                </a:solidFill>
                <a:latin typeface="Arial" charset="0"/>
              </a:defRPr>
            </a:lvl6pPr>
            <a:lvl7pPr marL="2971800" indent="-228600" eaLnBrk="0" fontAlgn="base" hangingPunct="0">
              <a:spcBef>
                <a:spcPct val="50000"/>
              </a:spcBef>
              <a:spcAft>
                <a:spcPct val="0"/>
              </a:spcAft>
              <a:defRPr sz="2400">
                <a:solidFill>
                  <a:schemeClr val="tx1"/>
                </a:solidFill>
                <a:latin typeface="Arial" charset="0"/>
              </a:defRPr>
            </a:lvl7pPr>
            <a:lvl8pPr marL="3429000" indent="-228600" eaLnBrk="0" fontAlgn="base" hangingPunct="0">
              <a:spcBef>
                <a:spcPct val="50000"/>
              </a:spcBef>
              <a:spcAft>
                <a:spcPct val="0"/>
              </a:spcAft>
              <a:defRPr sz="2400">
                <a:solidFill>
                  <a:schemeClr val="tx1"/>
                </a:solidFill>
                <a:latin typeface="Arial" charset="0"/>
              </a:defRPr>
            </a:lvl8pPr>
            <a:lvl9pPr marL="3886200" indent="-228600" eaLnBrk="0" fontAlgn="base" hangingPunct="0">
              <a:spcBef>
                <a:spcPct val="50000"/>
              </a:spcBef>
              <a:spcAft>
                <a:spcPct val="0"/>
              </a:spcAft>
              <a:defRPr sz="2400">
                <a:solidFill>
                  <a:schemeClr val="tx1"/>
                </a:solidFill>
                <a:latin typeface="Arial" charset="0"/>
              </a:defRPr>
            </a:lvl9pPr>
          </a:lstStyle>
          <a:p>
            <a:pPr>
              <a:spcBef>
                <a:spcPct val="50000"/>
              </a:spcBef>
              <a:defRPr/>
            </a:pPr>
            <a:r>
              <a:rPr lang="de-DE" sz="2000" dirty="0" smtClean="0">
                <a:cs typeface="+mn-cs"/>
              </a:rPr>
              <a:t>Canton de Berne</a:t>
            </a:r>
          </a:p>
        </p:txBody>
      </p:sp>
      <p:pic>
        <p:nvPicPr>
          <p:cNvPr id="4" name="Picture 3" descr="Wappenne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50" y="2708275"/>
            <a:ext cx="650875" cy="73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4"/>
          <p:cNvSpPr>
            <a:spLocks noChangeArrowheads="1"/>
          </p:cNvSpPr>
          <p:nvPr userDrawn="1"/>
        </p:nvSpPr>
        <p:spPr bwMode="auto">
          <a:xfrm>
            <a:off x="4800600" y="0"/>
            <a:ext cx="4343400" cy="457200"/>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50000"/>
              </a:spcBef>
              <a:defRPr sz="2400">
                <a:solidFill>
                  <a:schemeClr val="tx1"/>
                </a:solidFill>
                <a:latin typeface="Arial" pitchFamily="34" charset="0"/>
              </a:defRPr>
            </a:lvl1pPr>
            <a:lvl2pPr marL="742950" indent="-285750" eaLnBrk="0" hangingPunct="0">
              <a:spcBef>
                <a:spcPct val="50000"/>
              </a:spcBef>
              <a:defRPr sz="2400">
                <a:solidFill>
                  <a:schemeClr val="tx1"/>
                </a:solidFill>
                <a:latin typeface="Arial" pitchFamily="34" charset="0"/>
              </a:defRPr>
            </a:lvl2pPr>
            <a:lvl3pPr marL="1143000" indent="-228600" eaLnBrk="0" hangingPunct="0">
              <a:spcBef>
                <a:spcPct val="50000"/>
              </a:spcBef>
              <a:defRPr sz="2400">
                <a:solidFill>
                  <a:schemeClr val="tx1"/>
                </a:solidFill>
                <a:latin typeface="Arial" pitchFamily="34" charset="0"/>
              </a:defRPr>
            </a:lvl3pPr>
            <a:lvl4pPr marL="1600200" indent="-228600" eaLnBrk="0" hangingPunct="0">
              <a:spcBef>
                <a:spcPct val="50000"/>
              </a:spcBef>
              <a:defRPr sz="2400">
                <a:solidFill>
                  <a:schemeClr val="tx1"/>
                </a:solidFill>
                <a:latin typeface="Arial" pitchFamily="34" charset="0"/>
              </a:defRPr>
            </a:lvl4pPr>
            <a:lvl5pPr marL="2057400" indent="-228600" eaLnBrk="0" hangingPunct="0">
              <a:spcBef>
                <a:spcPct val="50000"/>
              </a:spcBef>
              <a:defRPr sz="2400">
                <a:solidFill>
                  <a:schemeClr val="tx1"/>
                </a:solidFill>
                <a:latin typeface="Arial" pitchFamily="34" charset="0"/>
              </a:defRPr>
            </a:lvl5pPr>
            <a:lvl6pPr marL="2514600" indent="-228600" eaLnBrk="0" fontAlgn="base" hangingPunct="0">
              <a:spcBef>
                <a:spcPct val="50000"/>
              </a:spcBef>
              <a:spcAft>
                <a:spcPct val="0"/>
              </a:spcAft>
              <a:defRPr sz="2400">
                <a:solidFill>
                  <a:schemeClr val="tx1"/>
                </a:solidFill>
                <a:latin typeface="Arial" pitchFamily="34" charset="0"/>
              </a:defRPr>
            </a:lvl6pPr>
            <a:lvl7pPr marL="2971800" indent="-228600" eaLnBrk="0" fontAlgn="base" hangingPunct="0">
              <a:spcBef>
                <a:spcPct val="50000"/>
              </a:spcBef>
              <a:spcAft>
                <a:spcPct val="0"/>
              </a:spcAft>
              <a:defRPr sz="2400">
                <a:solidFill>
                  <a:schemeClr val="tx1"/>
                </a:solidFill>
                <a:latin typeface="Arial" pitchFamily="34" charset="0"/>
              </a:defRPr>
            </a:lvl7pPr>
            <a:lvl8pPr marL="3429000" indent="-228600" eaLnBrk="0" fontAlgn="base" hangingPunct="0">
              <a:spcBef>
                <a:spcPct val="50000"/>
              </a:spcBef>
              <a:spcAft>
                <a:spcPct val="0"/>
              </a:spcAft>
              <a:defRPr sz="2400">
                <a:solidFill>
                  <a:schemeClr val="tx1"/>
                </a:solidFill>
                <a:latin typeface="Arial" pitchFamily="34" charset="0"/>
              </a:defRPr>
            </a:lvl8pPr>
            <a:lvl9pPr marL="3886200" indent="-228600" eaLnBrk="0" fontAlgn="base" hangingPunct="0">
              <a:spcBef>
                <a:spcPct val="50000"/>
              </a:spcBef>
              <a:spcAft>
                <a:spcPct val="0"/>
              </a:spcAft>
              <a:defRPr sz="2400">
                <a:solidFill>
                  <a:schemeClr val="tx1"/>
                </a:solidFill>
                <a:latin typeface="Arial" pitchFamily="34" charset="0"/>
              </a:defRPr>
            </a:lvl9pPr>
          </a:lstStyle>
          <a:p>
            <a:pPr algn="ctr">
              <a:spcBef>
                <a:spcPct val="0"/>
              </a:spcBef>
            </a:pPr>
            <a:endParaRPr lang="de-CH" altLang="fr-FR" dirty="0">
              <a:latin typeface="Times" pitchFamily="18" charset="0"/>
            </a:endParaRPr>
          </a:p>
        </p:txBody>
      </p:sp>
      <p:sp>
        <p:nvSpPr>
          <p:cNvPr id="6" name="Line 15"/>
          <p:cNvSpPr>
            <a:spLocks noChangeShapeType="1"/>
          </p:cNvSpPr>
          <p:nvPr userDrawn="1"/>
        </p:nvSpPr>
        <p:spPr bwMode="auto">
          <a:xfrm>
            <a:off x="4800600" y="457200"/>
            <a:ext cx="4343400" cy="158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dirty="0"/>
          </a:p>
        </p:txBody>
      </p:sp>
      <p:sp>
        <p:nvSpPr>
          <p:cNvPr id="7" name="Line 16"/>
          <p:cNvSpPr>
            <a:spLocks noChangeShapeType="1"/>
          </p:cNvSpPr>
          <p:nvPr userDrawn="1"/>
        </p:nvSpPr>
        <p:spPr bwMode="auto">
          <a:xfrm>
            <a:off x="4191000" y="457200"/>
            <a:ext cx="611188" cy="1588"/>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dirty="0"/>
          </a:p>
        </p:txBody>
      </p:sp>
      <p:sp>
        <p:nvSpPr>
          <p:cNvPr id="8" name="Line 17"/>
          <p:cNvSpPr>
            <a:spLocks noChangeShapeType="1"/>
          </p:cNvSpPr>
          <p:nvPr userDrawn="1"/>
        </p:nvSpPr>
        <p:spPr bwMode="auto">
          <a:xfrm>
            <a:off x="3724275" y="457200"/>
            <a:ext cx="468313" cy="158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dirty="0"/>
          </a:p>
        </p:txBody>
      </p:sp>
      <p:sp>
        <p:nvSpPr>
          <p:cNvPr id="9" name="Line 18"/>
          <p:cNvSpPr>
            <a:spLocks noChangeShapeType="1"/>
          </p:cNvSpPr>
          <p:nvPr userDrawn="1"/>
        </p:nvSpPr>
        <p:spPr bwMode="auto">
          <a:xfrm>
            <a:off x="3367088" y="457200"/>
            <a:ext cx="360362" cy="1588"/>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dirty="0"/>
          </a:p>
        </p:txBody>
      </p:sp>
      <p:sp>
        <p:nvSpPr>
          <p:cNvPr id="10" name="Line 19"/>
          <p:cNvSpPr>
            <a:spLocks noChangeShapeType="1"/>
          </p:cNvSpPr>
          <p:nvPr userDrawn="1"/>
        </p:nvSpPr>
        <p:spPr bwMode="auto">
          <a:xfrm>
            <a:off x="3082925" y="457200"/>
            <a:ext cx="287338" cy="158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dirty="0"/>
          </a:p>
        </p:txBody>
      </p:sp>
      <p:sp>
        <p:nvSpPr>
          <p:cNvPr id="11" name="Line 20"/>
          <p:cNvSpPr>
            <a:spLocks noChangeShapeType="1"/>
          </p:cNvSpPr>
          <p:nvPr userDrawn="1"/>
        </p:nvSpPr>
        <p:spPr bwMode="auto">
          <a:xfrm>
            <a:off x="2978150" y="457200"/>
            <a:ext cx="107950" cy="1588"/>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dirty="0"/>
          </a:p>
        </p:txBody>
      </p:sp>
      <p:sp>
        <p:nvSpPr>
          <p:cNvPr id="12" name="Text Box 22"/>
          <p:cNvSpPr txBox="1">
            <a:spLocks noChangeArrowheads="1"/>
          </p:cNvSpPr>
          <p:nvPr userDrawn="1"/>
        </p:nvSpPr>
        <p:spPr bwMode="auto">
          <a:xfrm>
            <a:off x="2268538" y="4437063"/>
            <a:ext cx="4967287"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defRPr sz="2400">
                <a:solidFill>
                  <a:schemeClr val="tx1"/>
                </a:solidFill>
                <a:latin typeface="Arial" charset="0"/>
              </a:defRPr>
            </a:lvl6pPr>
            <a:lvl7pPr marL="2971800" indent="-228600" eaLnBrk="0" fontAlgn="base" hangingPunct="0">
              <a:spcBef>
                <a:spcPct val="50000"/>
              </a:spcBef>
              <a:spcAft>
                <a:spcPct val="0"/>
              </a:spcAft>
              <a:defRPr sz="2400">
                <a:solidFill>
                  <a:schemeClr val="tx1"/>
                </a:solidFill>
                <a:latin typeface="Arial" charset="0"/>
              </a:defRPr>
            </a:lvl7pPr>
            <a:lvl8pPr marL="3429000" indent="-228600" eaLnBrk="0" fontAlgn="base" hangingPunct="0">
              <a:spcBef>
                <a:spcPct val="50000"/>
              </a:spcBef>
              <a:spcAft>
                <a:spcPct val="0"/>
              </a:spcAft>
              <a:defRPr sz="2400">
                <a:solidFill>
                  <a:schemeClr val="tx1"/>
                </a:solidFill>
                <a:latin typeface="Arial" charset="0"/>
              </a:defRPr>
            </a:lvl8pPr>
            <a:lvl9pPr marL="3886200" indent="-228600" eaLnBrk="0" fontAlgn="base" hangingPunct="0">
              <a:spcBef>
                <a:spcPct val="50000"/>
              </a:spcBef>
              <a:spcAft>
                <a:spcPct val="0"/>
              </a:spcAft>
              <a:defRPr sz="2400">
                <a:solidFill>
                  <a:schemeClr val="tx1"/>
                </a:solidFill>
                <a:latin typeface="Arial" charset="0"/>
              </a:defRPr>
            </a:lvl9pPr>
          </a:lstStyle>
          <a:p>
            <a:pPr algn="ctr" eaLnBrk="1" hangingPunct="1">
              <a:spcBef>
                <a:spcPct val="50000"/>
              </a:spcBef>
              <a:defRPr/>
            </a:pPr>
            <a:endParaRPr lang="de-CH" sz="2000" dirty="0" smtClean="0">
              <a:cs typeface="+mn-cs"/>
            </a:endParaRPr>
          </a:p>
        </p:txBody>
      </p:sp>
      <p:sp>
        <p:nvSpPr>
          <p:cNvPr id="13" name="Text Box 23"/>
          <p:cNvSpPr txBox="1">
            <a:spLocks noChangeArrowheads="1"/>
          </p:cNvSpPr>
          <p:nvPr userDrawn="1"/>
        </p:nvSpPr>
        <p:spPr bwMode="auto">
          <a:xfrm>
            <a:off x="2411413" y="4149725"/>
            <a:ext cx="4824412"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defRPr sz="2400">
                <a:solidFill>
                  <a:schemeClr val="tx1"/>
                </a:solidFill>
                <a:latin typeface="Arial" charset="0"/>
              </a:defRPr>
            </a:lvl6pPr>
            <a:lvl7pPr marL="2971800" indent="-228600" eaLnBrk="0" fontAlgn="base" hangingPunct="0">
              <a:spcBef>
                <a:spcPct val="50000"/>
              </a:spcBef>
              <a:spcAft>
                <a:spcPct val="0"/>
              </a:spcAft>
              <a:defRPr sz="2400">
                <a:solidFill>
                  <a:schemeClr val="tx1"/>
                </a:solidFill>
                <a:latin typeface="Arial" charset="0"/>
              </a:defRPr>
            </a:lvl7pPr>
            <a:lvl8pPr marL="3429000" indent="-228600" eaLnBrk="0" fontAlgn="base" hangingPunct="0">
              <a:spcBef>
                <a:spcPct val="50000"/>
              </a:spcBef>
              <a:spcAft>
                <a:spcPct val="0"/>
              </a:spcAft>
              <a:defRPr sz="2400">
                <a:solidFill>
                  <a:schemeClr val="tx1"/>
                </a:solidFill>
                <a:latin typeface="Arial" charset="0"/>
              </a:defRPr>
            </a:lvl8pPr>
            <a:lvl9pPr marL="3886200" indent="-228600" eaLnBrk="0" fontAlgn="base" hangingPunct="0">
              <a:spcBef>
                <a:spcPct val="50000"/>
              </a:spcBef>
              <a:spcAft>
                <a:spcPct val="0"/>
              </a:spcAft>
              <a:defRPr sz="2400">
                <a:solidFill>
                  <a:schemeClr val="tx1"/>
                </a:solidFill>
                <a:latin typeface="Arial" charset="0"/>
              </a:defRPr>
            </a:lvl9pPr>
          </a:lstStyle>
          <a:p>
            <a:pPr algn="ctr" eaLnBrk="1" hangingPunct="1">
              <a:spcBef>
                <a:spcPct val="50000"/>
              </a:spcBef>
              <a:defRPr/>
            </a:pPr>
            <a:endParaRPr lang="de-CH" sz="2000" dirty="0" smtClean="0">
              <a:cs typeface="+mn-cs"/>
            </a:endParaRPr>
          </a:p>
        </p:txBody>
      </p:sp>
      <p:sp>
        <p:nvSpPr>
          <p:cNvPr id="14" name="Text Box 27"/>
          <p:cNvSpPr txBox="1">
            <a:spLocks noChangeArrowheads="1"/>
          </p:cNvSpPr>
          <p:nvPr userDrawn="1"/>
        </p:nvSpPr>
        <p:spPr bwMode="auto">
          <a:xfrm>
            <a:off x="5886450" y="6492875"/>
            <a:ext cx="3127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defRPr sz="2400">
                <a:solidFill>
                  <a:schemeClr val="tx1"/>
                </a:solidFill>
                <a:latin typeface="Arial" charset="0"/>
              </a:defRPr>
            </a:lvl6pPr>
            <a:lvl7pPr marL="2971800" indent="-228600" eaLnBrk="0" fontAlgn="base" hangingPunct="0">
              <a:spcBef>
                <a:spcPct val="50000"/>
              </a:spcBef>
              <a:spcAft>
                <a:spcPct val="0"/>
              </a:spcAft>
              <a:defRPr sz="2400">
                <a:solidFill>
                  <a:schemeClr val="tx1"/>
                </a:solidFill>
                <a:latin typeface="Arial" charset="0"/>
              </a:defRPr>
            </a:lvl7pPr>
            <a:lvl8pPr marL="3429000" indent="-228600" eaLnBrk="0" fontAlgn="base" hangingPunct="0">
              <a:spcBef>
                <a:spcPct val="50000"/>
              </a:spcBef>
              <a:spcAft>
                <a:spcPct val="0"/>
              </a:spcAft>
              <a:defRPr sz="2400">
                <a:solidFill>
                  <a:schemeClr val="tx1"/>
                </a:solidFill>
                <a:latin typeface="Arial" charset="0"/>
              </a:defRPr>
            </a:lvl8pPr>
            <a:lvl9pPr marL="3886200" indent="-228600" eaLnBrk="0" fontAlgn="base" hangingPunct="0">
              <a:spcBef>
                <a:spcPct val="50000"/>
              </a:spcBef>
              <a:spcAft>
                <a:spcPct val="0"/>
              </a:spcAft>
              <a:defRPr sz="2400">
                <a:solidFill>
                  <a:schemeClr val="tx1"/>
                </a:solidFill>
                <a:latin typeface="Arial" charset="0"/>
              </a:defRPr>
            </a:lvl9pPr>
          </a:lstStyle>
          <a:p>
            <a:pPr algn="r">
              <a:defRPr/>
            </a:pPr>
            <a:r>
              <a:rPr lang="de-DE" sz="800" dirty="0" smtClean="0">
                <a:latin typeface="Helvetica Neue Light" charset="0"/>
                <a:cs typeface="+mn-cs"/>
              </a:rPr>
              <a:t>Chancellerie d'Etat, Office des services linguistiques et juridiques</a:t>
            </a:r>
          </a:p>
        </p:txBody>
      </p:sp>
      <p:sp>
        <p:nvSpPr>
          <p:cNvPr id="85001" name="Rectangle 9"/>
          <p:cNvSpPr>
            <a:spLocks noGrp="1" noChangeArrowheads="1"/>
          </p:cNvSpPr>
          <p:nvPr>
            <p:ph type="ctrTitle" sz="quarter"/>
          </p:nvPr>
        </p:nvSpPr>
        <p:spPr>
          <a:xfrm>
            <a:off x="971550" y="1125538"/>
            <a:ext cx="7772400" cy="1470025"/>
          </a:xfrm>
        </p:spPr>
        <p:txBody>
          <a:bodyPr/>
          <a:lstStyle>
            <a:lvl1pPr>
              <a:defRPr/>
            </a:lvl1pPr>
          </a:lstStyle>
          <a:p>
            <a:pPr lvl="0"/>
            <a:r>
              <a:rPr lang="de-CH" noProof="0" smtClean="0"/>
              <a:t>Titelmasterformat durch Klicken bearbeiten</a:t>
            </a:r>
          </a:p>
        </p:txBody>
      </p:sp>
    </p:spTree>
    <p:extLst>
      <p:ext uri="{BB962C8B-B14F-4D97-AF65-F5344CB8AC3E}">
        <p14:creationId xmlns:p14="http://schemas.microsoft.com/office/powerpoint/2010/main" val="192085359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Rectangle 65"/>
          <p:cNvSpPr>
            <a:spLocks noGrp="1" noChangeArrowheads="1"/>
          </p:cNvSpPr>
          <p:nvPr>
            <p:ph type="sldNum" sz="quarter" idx="10"/>
          </p:nvPr>
        </p:nvSpPr>
        <p:spPr>
          <a:ln/>
        </p:spPr>
        <p:txBody>
          <a:bodyPr/>
          <a:lstStyle>
            <a:lvl1pPr>
              <a:defRPr/>
            </a:lvl1pPr>
          </a:lstStyle>
          <a:p>
            <a:pPr>
              <a:defRPr/>
            </a:pPr>
            <a:endParaRPr lang="de-CH" dirty="0"/>
          </a:p>
        </p:txBody>
      </p:sp>
    </p:spTree>
    <p:extLst>
      <p:ext uri="{BB962C8B-B14F-4D97-AF65-F5344CB8AC3E}">
        <p14:creationId xmlns:p14="http://schemas.microsoft.com/office/powerpoint/2010/main" val="53581116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972300" y="1565275"/>
            <a:ext cx="2003425" cy="4464050"/>
          </a:xfrm>
        </p:spPr>
        <p:txBody>
          <a:bodyPr vert="eaVert"/>
          <a:lstStyle/>
          <a:p>
            <a:r>
              <a:rPr lang="fr-FR" smtClean="0"/>
              <a:t>Modifiez le style du titre</a:t>
            </a:r>
            <a:endParaRPr lang="fr-CH"/>
          </a:p>
        </p:txBody>
      </p:sp>
      <p:sp>
        <p:nvSpPr>
          <p:cNvPr id="3" name="Espace réservé du texte vertical 2"/>
          <p:cNvSpPr>
            <a:spLocks noGrp="1"/>
          </p:cNvSpPr>
          <p:nvPr>
            <p:ph type="body" orient="vert" idx="1"/>
          </p:nvPr>
        </p:nvSpPr>
        <p:spPr>
          <a:xfrm>
            <a:off x="960438" y="1565275"/>
            <a:ext cx="5859462" cy="44640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Rectangle 65"/>
          <p:cNvSpPr>
            <a:spLocks noGrp="1" noChangeArrowheads="1"/>
          </p:cNvSpPr>
          <p:nvPr>
            <p:ph type="sldNum" sz="quarter" idx="10"/>
          </p:nvPr>
        </p:nvSpPr>
        <p:spPr>
          <a:ln/>
        </p:spPr>
        <p:txBody>
          <a:bodyPr/>
          <a:lstStyle>
            <a:lvl1pPr>
              <a:defRPr/>
            </a:lvl1pPr>
          </a:lstStyle>
          <a:p>
            <a:pPr>
              <a:defRPr/>
            </a:pPr>
            <a:endParaRPr lang="de-CH" dirty="0"/>
          </a:p>
        </p:txBody>
      </p:sp>
    </p:spTree>
    <p:extLst>
      <p:ext uri="{BB962C8B-B14F-4D97-AF65-F5344CB8AC3E}">
        <p14:creationId xmlns:p14="http://schemas.microsoft.com/office/powerpoint/2010/main" val="58031229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Rectangle 65"/>
          <p:cNvSpPr>
            <a:spLocks noGrp="1" noChangeArrowheads="1"/>
          </p:cNvSpPr>
          <p:nvPr>
            <p:ph type="sldNum" sz="quarter" idx="10"/>
          </p:nvPr>
        </p:nvSpPr>
        <p:spPr>
          <a:xfrm>
            <a:off x="1001713" y="6492875"/>
            <a:ext cx="2778125" cy="260350"/>
          </a:xfrm>
        </p:spPr>
        <p:txBody>
          <a:bodyPr/>
          <a:lstStyle>
            <a:lvl1pPr>
              <a:defRPr/>
            </a:lvl1pPr>
          </a:lstStyle>
          <a:p>
            <a:pPr>
              <a:defRPr/>
            </a:pPr>
            <a:r>
              <a:rPr lang="de-CH" dirty="0"/>
              <a:t>Séminaire des 9 et 10.4.2013 - Délégation du Liban</a:t>
            </a:r>
          </a:p>
        </p:txBody>
      </p:sp>
    </p:spTree>
    <p:extLst>
      <p:ext uri="{BB962C8B-B14F-4D97-AF65-F5344CB8AC3E}">
        <p14:creationId xmlns:p14="http://schemas.microsoft.com/office/powerpoint/2010/main" val="262409740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lstStyle>
            <a:lvl1pPr algn="l">
              <a:defRPr sz="4000" b="1" cap="all"/>
            </a:lvl1pPr>
          </a:lstStyle>
          <a:p>
            <a:r>
              <a:rPr lang="fr-FR" smtClean="0"/>
              <a:t>Modifiez le style du titre</a:t>
            </a:r>
            <a:endParaRPr lang="fr-CH"/>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Rectangle 65"/>
          <p:cNvSpPr>
            <a:spLocks noGrp="1" noChangeArrowheads="1"/>
          </p:cNvSpPr>
          <p:nvPr>
            <p:ph type="sldNum" sz="quarter" idx="10"/>
          </p:nvPr>
        </p:nvSpPr>
        <p:spPr>
          <a:ln/>
        </p:spPr>
        <p:txBody>
          <a:bodyPr/>
          <a:lstStyle>
            <a:lvl1pPr>
              <a:defRPr/>
            </a:lvl1pPr>
          </a:lstStyle>
          <a:p>
            <a:pPr>
              <a:defRPr/>
            </a:pPr>
            <a:endParaRPr lang="de-CH" dirty="0"/>
          </a:p>
        </p:txBody>
      </p:sp>
    </p:spTree>
    <p:extLst>
      <p:ext uri="{BB962C8B-B14F-4D97-AF65-F5344CB8AC3E}">
        <p14:creationId xmlns:p14="http://schemas.microsoft.com/office/powerpoint/2010/main" val="231387218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contenu 2"/>
          <p:cNvSpPr>
            <a:spLocks noGrp="1"/>
          </p:cNvSpPr>
          <p:nvPr>
            <p:ph sz="half" idx="1"/>
          </p:nvPr>
        </p:nvSpPr>
        <p:spPr>
          <a:xfrm>
            <a:off x="960438" y="2708275"/>
            <a:ext cx="3930650" cy="3321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contenu 3"/>
          <p:cNvSpPr>
            <a:spLocks noGrp="1"/>
          </p:cNvSpPr>
          <p:nvPr>
            <p:ph sz="half" idx="2"/>
          </p:nvPr>
        </p:nvSpPr>
        <p:spPr>
          <a:xfrm>
            <a:off x="5043488" y="2708275"/>
            <a:ext cx="3932237" cy="3321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Rectangle 65"/>
          <p:cNvSpPr>
            <a:spLocks noGrp="1" noChangeArrowheads="1"/>
          </p:cNvSpPr>
          <p:nvPr>
            <p:ph type="sldNum" sz="quarter" idx="10"/>
          </p:nvPr>
        </p:nvSpPr>
        <p:spPr>
          <a:ln/>
        </p:spPr>
        <p:txBody>
          <a:bodyPr/>
          <a:lstStyle>
            <a:lvl1pPr>
              <a:defRPr/>
            </a:lvl1pPr>
          </a:lstStyle>
          <a:p>
            <a:pPr>
              <a:defRPr/>
            </a:pPr>
            <a:endParaRPr lang="de-CH" dirty="0"/>
          </a:p>
        </p:txBody>
      </p:sp>
    </p:spTree>
    <p:extLst>
      <p:ext uri="{BB962C8B-B14F-4D97-AF65-F5344CB8AC3E}">
        <p14:creationId xmlns:p14="http://schemas.microsoft.com/office/powerpoint/2010/main" val="393460012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Modifiez le style du titre</a:t>
            </a:r>
            <a:endParaRPr lang="fr-CH"/>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7" name="Rectangle 65"/>
          <p:cNvSpPr>
            <a:spLocks noGrp="1" noChangeArrowheads="1"/>
          </p:cNvSpPr>
          <p:nvPr>
            <p:ph type="sldNum" sz="quarter" idx="10"/>
          </p:nvPr>
        </p:nvSpPr>
        <p:spPr>
          <a:ln/>
        </p:spPr>
        <p:txBody>
          <a:bodyPr/>
          <a:lstStyle>
            <a:lvl1pPr>
              <a:defRPr/>
            </a:lvl1pPr>
          </a:lstStyle>
          <a:p>
            <a:pPr>
              <a:defRPr/>
            </a:pPr>
            <a:endParaRPr lang="de-CH" dirty="0"/>
          </a:p>
        </p:txBody>
      </p:sp>
    </p:spTree>
    <p:extLst>
      <p:ext uri="{BB962C8B-B14F-4D97-AF65-F5344CB8AC3E}">
        <p14:creationId xmlns:p14="http://schemas.microsoft.com/office/powerpoint/2010/main" val="51448742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Rectangle 65"/>
          <p:cNvSpPr>
            <a:spLocks noGrp="1" noChangeArrowheads="1"/>
          </p:cNvSpPr>
          <p:nvPr>
            <p:ph type="sldNum" sz="quarter" idx="10"/>
          </p:nvPr>
        </p:nvSpPr>
        <p:spPr>
          <a:ln/>
        </p:spPr>
        <p:txBody>
          <a:bodyPr/>
          <a:lstStyle>
            <a:lvl1pPr>
              <a:defRPr/>
            </a:lvl1pPr>
          </a:lstStyle>
          <a:p>
            <a:pPr>
              <a:defRPr/>
            </a:pPr>
            <a:endParaRPr lang="de-CH" dirty="0"/>
          </a:p>
        </p:txBody>
      </p:sp>
    </p:spTree>
    <p:extLst>
      <p:ext uri="{BB962C8B-B14F-4D97-AF65-F5344CB8AC3E}">
        <p14:creationId xmlns:p14="http://schemas.microsoft.com/office/powerpoint/2010/main" val="298574893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65"/>
          <p:cNvSpPr>
            <a:spLocks noGrp="1" noChangeArrowheads="1"/>
          </p:cNvSpPr>
          <p:nvPr>
            <p:ph type="sldNum" sz="quarter" idx="10"/>
          </p:nvPr>
        </p:nvSpPr>
        <p:spPr>
          <a:ln/>
        </p:spPr>
        <p:txBody>
          <a:bodyPr/>
          <a:lstStyle>
            <a:lvl1pPr>
              <a:defRPr/>
            </a:lvl1pPr>
          </a:lstStyle>
          <a:p>
            <a:pPr>
              <a:defRPr/>
            </a:pPr>
            <a:endParaRPr lang="de-CH" dirty="0"/>
          </a:p>
        </p:txBody>
      </p:sp>
    </p:spTree>
    <p:extLst>
      <p:ext uri="{BB962C8B-B14F-4D97-AF65-F5344CB8AC3E}">
        <p14:creationId xmlns:p14="http://schemas.microsoft.com/office/powerpoint/2010/main" val="165540083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CH"/>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65"/>
          <p:cNvSpPr>
            <a:spLocks noGrp="1" noChangeArrowheads="1"/>
          </p:cNvSpPr>
          <p:nvPr>
            <p:ph type="sldNum" sz="quarter" idx="10"/>
          </p:nvPr>
        </p:nvSpPr>
        <p:spPr>
          <a:ln/>
        </p:spPr>
        <p:txBody>
          <a:bodyPr/>
          <a:lstStyle>
            <a:lvl1pPr>
              <a:defRPr/>
            </a:lvl1pPr>
          </a:lstStyle>
          <a:p>
            <a:pPr>
              <a:defRPr/>
            </a:pPr>
            <a:endParaRPr lang="de-CH" dirty="0"/>
          </a:p>
        </p:txBody>
      </p:sp>
    </p:spTree>
    <p:extLst>
      <p:ext uri="{BB962C8B-B14F-4D97-AF65-F5344CB8AC3E}">
        <p14:creationId xmlns:p14="http://schemas.microsoft.com/office/powerpoint/2010/main" val="197601579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CH"/>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H" noProof="0" dirty="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65"/>
          <p:cNvSpPr>
            <a:spLocks noGrp="1" noChangeArrowheads="1"/>
          </p:cNvSpPr>
          <p:nvPr>
            <p:ph type="sldNum" sz="quarter" idx="10"/>
          </p:nvPr>
        </p:nvSpPr>
        <p:spPr>
          <a:ln/>
        </p:spPr>
        <p:txBody>
          <a:bodyPr/>
          <a:lstStyle>
            <a:lvl1pPr>
              <a:defRPr/>
            </a:lvl1pPr>
          </a:lstStyle>
          <a:p>
            <a:pPr>
              <a:defRPr/>
            </a:pPr>
            <a:endParaRPr lang="de-CH" dirty="0"/>
          </a:p>
        </p:txBody>
      </p:sp>
    </p:spTree>
    <p:extLst>
      <p:ext uri="{BB962C8B-B14F-4D97-AF65-F5344CB8AC3E}">
        <p14:creationId xmlns:p14="http://schemas.microsoft.com/office/powerpoint/2010/main" val="19761331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30"/>
          <p:cNvSpPr txBox="1">
            <a:spLocks noChangeArrowheads="1"/>
          </p:cNvSpPr>
          <p:nvPr/>
        </p:nvSpPr>
        <p:spPr bwMode="auto">
          <a:xfrm>
            <a:off x="960438" y="176213"/>
            <a:ext cx="2628900" cy="396875"/>
          </a:xfrm>
          <a:prstGeom prst="rect">
            <a:avLst/>
          </a:prstGeom>
          <a:noFill/>
          <a:ln>
            <a:noFill/>
          </a:ln>
          <a:effectLst/>
          <a:extLst>
            <a:ext uri="{909E8E84-426E-40DD-AFC4-6F175D3DCCD1}">
              <a14:hiddenFill xmlns:a14="http://schemas.microsoft.com/office/drawing/2010/main">
                <a:solidFill>
                  <a:srgbClr val="E6E6E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defRPr sz="2400">
                <a:solidFill>
                  <a:schemeClr val="tx1"/>
                </a:solidFill>
                <a:latin typeface="Arial" charset="0"/>
              </a:defRPr>
            </a:lvl6pPr>
            <a:lvl7pPr marL="2971800" indent="-228600" eaLnBrk="0" fontAlgn="base" hangingPunct="0">
              <a:spcBef>
                <a:spcPct val="50000"/>
              </a:spcBef>
              <a:spcAft>
                <a:spcPct val="0"/>
              </a:spcAft>
              <a:defRPr sz="2400">
                <a:solidFill>
                  <a:schemeClr val="tx1"/>
                </a:solidFill>
                <a:latin typeface="Arial" charset="0"/>
              </a:defRPr>
            </a:lvl7pPr>
            <a:lvl8pPr marL="3429000" indent="-228600" eaLnBrk="0" fontAlgn="base" hangingPunct="0">
              <a:spcBef>
                <a:spcPct val="50000"/>
              </a:spcBef>
              <a:spcAft>
                <a:spcPct val="0"/>
              </a:spcAft>
              <a:defRPr sz="2400">
                <a:solidFill>
                  <a:schemeClr val="tx1"/>
                </a:solidFill>
                <a:latin typeface="Arial" charset="0"/>
              </a:defRPr>
            </a:lvl8pPr>
            <a:lvl9pPr marL="3886200" indent="-228600" eaLnBrk="0" fontAlgn="base" hangingPunct="0">
              <a:spcBef>
                <a:spcPct val="50000"/>
              </a:spcBef>
              <a:spcAft>
                <a:spcPct val="0"/>
              </a:spcAft>
              <a:defRPr sz="2400">
                <a:solidFill>
                  <a:schemeClr val="tx1"/>
                </a:solidFill>
                <a:latin typeface="Arial" charset="0"/>
              </a:defRPr>
            </a:lvl9pPr>
          </a:lstStyle>
          <a:p>
            <a:pPr>
              <a:spcBef>
                <a:spcPct val="50000"/>
              </a:spcBef>
              <a:defRPr/>
            </a:pPr>
            <a:r>
              <a:rPr lang="de-DE" sz="2000" dirty="0" smtClean="0">
                <a:cs typeface="+mn-cs"/>
              </a:rPr>
              <a:t>Canton de Berne</a:t>
            </a:r>
          </a:p>
        </p:txBody>
      </p:sp>
      <p:pic>
        <p:nvPicPr>
          <p:cNvPr id="1027" name="Picture 37" descr="Wappenneu"/>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7950" y="2708275"/>
            <a:ext cx="650875" cy="73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64"/>
          <p:cNvSpPr>
            <a:spLocks noGrp="1" noChangeArrowheads="1"/>
          </p:cNvSpPr>
          <p:nvPr>
            <p:ph type="title"/>
          </p:nvPr>
        </p:nvSpPr>
        <p:spPr bwMode="auto">
          <a:xfrm>
            <a:off x="960438" y="1565275"/>
            <a:ext cx="793273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endParaRPr lang="de-CH" altLang="fr-FR" smtClean="0"/>
          </a:p>
        </p:txBody>
      </p:sp>
      <p:sp>
        <p:nvSpPr>
          <p:cNvPr id="1089" name="Rectangle 65"/>
          <p:cNvSpPr>
            <a:spLocks noGrp="1" noChangeArrowheads="1"/>
          </p:cNvSpPr>
          <p:nvPr>
            <p:ph type="sldNum" sz="quarter" idx="4"/>
          </p:nvPr>
        </p:nvSpPr>
        <p:spPr bwMode="auto">
          <a:xfrm>
            <a:off x="1001713" y="6492875"/>
            <a:ext cx="1843087"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spcBef>
                <a:spcPct val="0"/>
              </a:spcBef>
              <a:defRPr sz="800">
                <a:latin typeface="Arial" charset="0"/>
                <a:cs typeface="+mn-cs"/>
              </a:defRPr>
            </a:lvl1pPr>
          </a:lstStyle>
          <a:p>
            <a:pPr>
              <a:defRPr/>
            </a:pPr>
            <a:endParaRPr lang="de-CH" dirty="0"/>
          </a:p>
        </p:txBody>
      </p:sp>
      <p:sp>
        <p:nvSpPr>
          <p:cNvPr id="1030" name="Rectangle 67"/>
          <p:cNvSpPr>
            <a:spLocks noGrp="1" noChangeArrowheads="1"/>
          </p:cNvSpPr>
          <p:nvPr>
            <p:ph type="body" idx="1"/>
          </p:nvPr>
        </p:nvSpPr>
        <p:spPr bwMode="auto">
          <a:xfrm>
            <a:off x="960438" y="2708275"/>
            <a:ext cx="8015287" cy="332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de-CH" altLang="fr-FR" smtClean="0"/>
              <a:t>Textmasterformate durch Klicken bearbeiten</a:t>
            </a:r>
          </a:p>
          <a:p>
            <a:pPr lvl="1"/>
            <a:r>
              <a:rPr lang="de-CH" altLang="fr-FR" smtClean="0"/>
              <a:t>Zweite Ebene</a:t>
            </a:r>
          </a:p>
          <a:p>
            <a:pPr lvl="2"/>
            <a:r>
              <a:rPr lang="de-CH" altLang="fr-FR" smtClean="0"/>
              <a:t>Dritte Ebene</a:t>
            </a:r>
          </a:p>
          <a:p>
            <a:pPr lvl="3"/>
            <a:r>
              <a:rPr lang="de-CH" altLang="fr-FR" smtClean="0"/>
              <a:t>Vierte Ebene</a:t>
            </a:r>
          </a:p>
          <a:p>
            <a:pPr lvl="4"/>
            <a:r>
              <a:rPr lang="de-CH" altLang="fr-FR" smtClean="0"/>
              <a:t>Fünfte Ebene</a:t>
            </a:r>
          </a:p>
        </p:txBody>
      </p:sp>
      <p:sp>
        <p:nvSpPr>
          <p:cNvPr id="1031" name="Rectangle 68"/>
          <p:cNvSpPr>
            <a:spLocks noChangeArrowheads="1"/>
          </p:cNvSpPr>
          <p:nvPr userDrawn="1"/>
        </p:nvSpPr>
        <p:spPr bwMode="auto">
          <a:xfrm>
            <a:off x="4800600" y="0"/>
            <a:ext cx="4343400" cy="457200"/>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50000"/>
              </a:spcBef>
              <a:defRPr sz="2400">
                <a:solidFill>
                  <a:schemeClr val="tx1"/>
                </a:solidFill>
                <a:latin typeface="Arial" pitchFamily="34" charset="0"/>
              </a:defRPr>
            </a:lvl1pPr>
            <a:lvl2pPr marL="742950" indent="-285750" eaLnBrk="0" hangingPunct="0">
              <a:spcBef>
                <a:spcPct val="50000"/>
              </a:spcBef>
              <a:defRPr sz="2400">
                <a:solidFill>
                  <a:schemeClr val="tx1"/>
                </a:solidFill>
                <a:latin typeface="Arial" pitchFamily="34" charset="0"/>
              </a:defRPr>
            </a:lvl2pPr>
            <a:lvl3pPr marL="1143000" indent="-228600" eaLnBrk="0" hangingPunct="0">
              <a:spcBef>
                <a:spcPct val="50000"/>
              </a:spcBef>
              <a:defRPr sz="2400">
                <a:solidFill>
                  <a:schemeClr val="tx1"/>
                </a:solidFill>
                <a:latin typeface="Arial" pitchFamily="34" charset="0"/>
              </a:defRPr>
            </a:lvl3pPr>
            <a:lvl4pPr marL="1600200" indent="-228600" eaLnBrk="0" hangingPunct="0">
              <a:spcBef>
                <a:spcPct val="50000"/>
              </a:spcBef>
              <a:defRPr sz="2400">
                <a:solidFill>
                  <a:schemeClr val="tx1"/>
                </a:solidFill>
                <a:latin typeface="Arial" pitchFamily="34" charset="0"/>
              </a:defRPr>
            </a:lvl4pPr>
            <a:lvl5pPr marL="2057400" indent="-228600" eaLnBrk="0" hangingPunct="0">
              <a:spcBef>
                <a:spcPct val="50000"/>
              </a:spcBef>
              <a:defRPr sz="2400">
                <a:solidFill>
                  <a:schemeClr val="tx1"/>
                </a:solidFill>
                <a:latin typeface="Arial" pitchFamily="34" charset="0"/>
              </a:defRPr>
            </a:lvl5pPr>
            <a:lvl6pPr marL="2514600" indent="-228600" eaLnBrk="0" fontAlgn="base" hangingPunct="0">
              <a:spcBef>
                <a:spcPct val="50000"/>
              </a:spcBef>
              <a:spcAft>
                <a:spcPct val="0"/>
              </a:spcAft>
              <a:defRPr sz="2400">
                <a:solidFill>
                  <a:schemeClr val="tx1"/>
                </a:solidFill>
                <a:latin typeface="Arial" pitchFamily="34" charset="0"/>
              </a:defRPr>
            </a:lvl6pPr>
            <a:lvl7pPr marL="2971800" indent="-228600" eaLnBrk="0" fontAlgn="base" hangingPunct="0">
              <a:spcBef>
                <a:spcPct val="50000"/>
              </a:spcBef>
              <a:spcAft>
                <a:spcPct val="0"/>
              </a:spcAft>
              <a:defRPr sz="2400">
                <a:solidFill>
                  <a:schemeClr val="tx1"/>
                </a:solidFill>
                <a:latin typeface="Arial" pitchFamily="34" charset="0"/>
              </a:defRPr>
            </a:lvl7pPr>
            <a:lvl8pPr marL="3429000" indent="-228600" eaLnBrk="0" fontAlgn="base" hangingPunct="0">
              <a:spcBef>
                <a:spcPct val="50000"/>
              </a:spcBef>
              <a:spcAft>
                <a:spcPct val="0"/>
              </a:spcAft>
              <a:defRPr sz="2400">
                <a:solidFill>
                  <a:schemeClr val="tx1"/>
                </a:solidFill>
                <a:latin typeface="Arial" pitchFamily="34" charset="0"/>
              </a:defRPr>
            </a:lvl8pPr>
            <a:lvl9pPr marL="3886200" indent="-228600" eaLnBrk="0" fontAlgn="base" hangingPunct="0">
              <a:spcBef>
                <a:spcPct val="50000"/>
              </a:spcBef>
              <a:spcAft>
                <a:spcPct val="0"/>
              </a:spcAft>
              <a:defRPr sz="2400">
                <a:solidFill>
                  <a:schemeClr val="tx1"/>
                </a:solidFill>
                <a:latin typeface="Arial" pitchFamily="34" charset="0"/>
              </a:defRPr>
            </a:lvl9pPr>
          </a:lstStyle>
          <a:p>
            <a:pPr algn="ctr">
              <a:spcBef>
                <a:spcPct val="0"/>
              </a:spcBef>
            </a:pPr>
            <a:endParaRPr lang="de-CH" altLang="fr-FR" dirty="0">
              <a:latin typeface="Times" pitchFamily="18" charset="0"/>
            </a:endParaRPr>
          </a:p>
        </p:txBody>
      </p:sp>
      <p:sp>
        <p:nvSpPr>
          <p:cNvPr id="1032" name="Line 69"/>
          <p:cNvSpPr>
            <a:spLocks noChangeShapeType="1"/>
          </p:cNvSpPr>
          <p:nvPr userDrawn="1"/>
        </p:nvSpPr>
        <p:spPr bwMode="auto">
          <a:xfrm>
            <a:off x="4800600" y="457200"/>
            <a:ext cx="4343400" cy="158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dirty="0"/>
          </a:p>
        </p:txBody>
      </p:sp>
      <p:sp>
        <p:nvSpPr>
          <p:cNvPr id="1033" name="Line 70"/>
          <p:cNvSpPr>
            <a:spLocks noChangeShapeType="1"/>
          </p:cNvSpPr>
          <p:nvPr userDrawn="1"/>
        </p:nvSpPr>
        <p:spPr bwMode="auto">
          <a:xfrm>
            <a:off x="4191000" y="457200"/>
            <a:ext cx="611188" cy="1588"/>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dirty="0"/>
          </a:p>
        </p:txBody>
      </p:sp>
      <p:sp>
        <p:nvSpPr>
          <p:cNvPr id="1034" name="Line 71"/>
          <p:cNvSpPr>
            <a:spLocks noChangeShapeType="1"/>
          </p:cNvSpPr>
          <p:nvPr userDrawn="1"/>
        </p:nvSpPr>
        <p:spPr bwMode="auto">
          <a:xfrm>
            <a:off x="3724275" y="457200"/>
            <a:ext cx="468313" cy="158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dirty="0"/>
          </a:p>
        </p:txBody>
      </p:sp>
      <p:sp>
        <p:nvSpPr>
          <p:cNvPr id="1035" name="Line 72"/>
          <p:cNvSpPr>
            <a:spLocks noChangeShapeType="1"/>
          </p:cNvSpPr>
          <p:nvPr userDrawn="1"/>
        </p:nvSpPr>
        <p:spPr bwMode="auto">
          <a:xfrm>
            <a:off x="3367088" y="457200"/>
            <a:ext cx="360362" cy="1588"/>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dirty="0"/>
          </a:p>
        </p:txBody>
      </p:sp>
      <p:sp>
        <p:nvSpPr>
          <p:cNvPr id="1036" name="Line 73"/>
          <p:cNvSpPr>
            <a:spLocks noChangeShapeType="1"/>
          </p:cNvSpPr>
          <p:nvPr userDrawn="1"/>
        </p:nvSpPr>
        <p:spPr bwMode="auto">
          <a:xfrm>
            <a:off x="3082925" y="457200"/>
            <a:ext cx="287338" cy="158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dirty="0"/>
          </a:p>
        </p:txBody>
      </p:sp>
      <p:sp>
        <p:nvSpPr>
          <p:cNvPr id="1037" name="Line 74"/>
          <p:cNvSpPr>
            <a:spLocks noChangeShapeType="1"/>
          </p:cNvSpPr>
          <p:nvPr userDrawn="1"/>
        </p:nvSpPr>
        <p:spPr bwMode="auto">
          <a:xfrm>
            <a:off x="2978150" y="457200"/>
            <a:ext cx="107950" cy="1588"/>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dirty="0"/>
          </a:p>
        </p:txBody>
      </p:sp>
      <p:sp>
        <p:nvSpPr>
          <p:cNvPr id="1038" name="Text Box 75"/>
          <p:cNvSpPr txBox="1">
            <a:spLocks noChangeArrowheads="1"/>
          </p:cNvSpPr>
          <p:nvPr userDrawn="1"/>
        </p:nvSpPr>
        <p:spPr bwMode="auto">
          <a:xfrm>
            <a:off x="5854700" y="6492875"/>
            <a:ext cx="315912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defRPr sz="2400">
                <a:solidFill>
                  <a:schemeClr val="tx1"/>
                </a:solidFill>
                <a:latin typeface="Arial" charset="0"/>
              </a:defRPr>
            </a:lvl6pPr>
            <a:lvl7pPr marL="2971800" indent="-228600" eaLnBrk="0" fontAlgn="base" hangingPunct="0">
              <a:spcBef>
                <a:spcPct val="50000"/>
              </a:spcBef>
              <a:spcAft>
                <a:spcPct val="0"/>
              </a:spcAft>
              <a:defRPr sz="2400">
                <a:solidFill>
                  <a:schemeClr val="tx1"/>
                </a:solidFill>
                <a:latin typeface="Arial" charset="0"/>
              </a:defRPr>
            </a:lvl7pPr>
            <a:lvl8pPr marL="3429000" indent="-228600" eaLnBrk="0" fontAlgn="base" hangingPunct="0">
              <a:spcBef>
                <a:spcPct val="50000"/>
              </a:spcBef>
              <a:spcAft>
                <a:spcPct val="0"/>
              </a:spcAft>
              <a:defRPr sz="2400">
                <a:solidFill>
                  <a:schemeClr val="tx1"/>
                </a:solidFill>
                <a:latin typeface="Arial" charset="0"/>
              </a:defRPr>
            </a:lvl8pPr>
            <a:lvl9pPr marL="3886200" indent="-228600" eaLnBrk="0" fontAlgn="base" hangingPunct="0">
              <a:spcBef>
                <a:spcPct val="50000"/>
              </a:spcBef>
              <a:spcAft>
                <a:spcPct val="0"/>
              </a:spcAft>
              <a:defRPr sz="2400">
                <a:solidFill>
                  <a:schemeClr val="tx1"/>
                </a:solidFill>
                <a:latin typeface="Arial" charset="0"/>
              </a:defRPr>
            </a:lvl9pPr>
          </a:lstStyle>
          <a:p>
            <a:pPr algn="r">
              <a:defRPr/>
            </a:pPr>
            <a:r>
              <a:rPr lang="fr-CH" sz="800" dirty="0" smtClean="0">
                <a:latin typeface="Helvetica Neue Light" charset="0"/>
                <a:cs typeface="+mn-cs"/>
              </a:rPr>
              <a:t>Chancellerie d‘Etat / Office des services linguistiques et juridiques</a:t>
            </a:r>
          </a:p>
        </p:txBody>
      </p:sp>
      <p:sp>
        <p:nvSpPr>
          <p:cNvPr id="1039" name="Rectangle 76"/>
          <p:cNvSpPr>
            <a:spLocks noChangeArrowheads="1"/>
          </p:cNvSpPr>
          <p:nvPr userDrawn="1"/>
        </p:nvSpPr>
        <p:spPr bwMode="auto">
          <a:xfrm>
            <a:off x="1001713" y="849313"/>
            <a:ext cx="7747000" cy="55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lvl1pPr eaLnBrk="0" hangingPunct="0">
              <a:spcBef>
                <a:spcPct val="50000"/>
              </a:spcBef>
              <a:defRPr sz="2400">
                <a:solidFill>
                  <a:schemeClr val="tx1"/>
                </a:solidFill>
                <a:latin typeface="Arial" pitchFamily="34" charset="0"/>
              </a:defRPr>
            </a:lvl1pPr>
            <a:lvl2pPr marL="742950" indent="-285750" eaLnBrk="0" hangingPunct="0">
              <a:spcBef>
                <a:spcPct val="50000"/>
              </a:spcBef>
              <a:defRPr sz="2400">
                <a:solidFill>
                  <a:schemeClr val="tx1"/>
                </a:solidFill>
                <a:latin typeface="Arial" pitchFamily="34" charset="0"/>
              </a:defRPr>
            </a:lvl2pPr>
            <a:lvl3pPr marL="1143000" indent="-228600" eaLnBrk="0" hangingPunct="0">
              <a:spcBef>
                <a:spcPct val="50000"/>
              </a:spcBef>
              <a:defRPr sz="2400">
                <a:solidFill>
                  <a:schemeClr val="tx1"/>
                </a:solidFill>
                <a:latin typeface="Arial" pitchFamily="34" charset="0"/>
              </a:defRPr>
            </a:lvl3pPr>
            <a:lvl4pPr marL="1600200" indent="-228600" eaLnBrk="0" hangingPunct="0">
              <a:spcBef>
                <a:spcPct val="50000"/>
              </a:spcBef>
              <a:defRPr sz="2400">
                <a:solidFill>
                  <a:schemeClr val="tx1"/>
                </a:solidFill>
                <a:latin typeface="Arial" pitchFamily="34" charset="0"/>
              </a:defRPr>
            </a:lvl4pPr>
            <a:lvl5pPr marL="2057400" indent="-228600" eaLnBrk="0" hangingPunct="0">
              <a:spcBef>
                <a:spcPct val="50000"/>
              </a:spcBef>
              <a:defRPr sz="2400">
                <a:solidFill>
                  <a:schemeClr val="tx1"/>
                </a:solidFill>
                <a:latin typeface="Arial" pitchFamily="34" charset="0"/>
              </a:defRPr>
            </a:lvl5pPr>
            <a:lvl6pPr marL="2514600" indent="-228600" eaLnBrk="0" fontAlgn="base" hangingPunct="0">
              <a:spcBef>
                <a:spcPct val="50000"/>
              </a:spcBef>
              <a:spcAft>
                <a:spcPct val="0"/>
              </a:spcAft>
              <a:defRPr sz="2400">
                <a:solidFill>
                  <a:schemeClr val="tx1"/>
                </a:solidFill>
                <a:latin typeface="Arial" pitchFamily="34" charset="0"/>
              </a:defRPr>
            </a:lvl6pPr>
            <a:lvl7pPr marL="2971800" indent="-228600" eaLnBrk="0" fontAlgn="base" hangingPunct="0">
              <a:spcBef>
                <a:spcPct val="50000"/>
              </a:spcBef>
              <a:spcAft>
                <a:spcPct val="0"/>
              </a:spcAft>
              <a:defRPr sz="2400">
                <a:solidFill>
                  <a:schemeClr val="tx1"/>
                </a:solidFill>
                <a:latin typeface="Arial" pitchFamily="34" charset="0"/>
              </a:defRPr>
            </a:lvl7pPr>
            <a:lvl8pPr marL="3429000" indent="-228600" eaLnBrk="0" fontAlgn="base" hangingPunct="0">
              <a:spcBef>
                <a:spcPct val="50000"/>
              </a:spcBef>
              <a:spcAft>
                <a:spcPct val="0"/>
              </a:spcAft>
              <a:defRPr sz="2400">
                <a:solidFill>
                  <a:schemeClr val="tx1"/>
                </a:solidFill>
                <a:latin typeface="Arial" pitchFamily="34" charset="0"/>
              </a:defRPr>
            </a:lvl8pPr>
            <a:lvl9pPr marL="3886200" indent="-228600" eaLnBrk="0" fontAlgn="base" hangingPunct="0">
              <a:spcBef>
                <a:spcPct val="50000"/>
              </a:spcBef>
              <a:spcAft>
                <a:spcPct val="0"/>
              </a:spcAft>
              <a:defRPr sz="2400">
                <a:solidFill>
                  <a:schemeClr val="tx1"/>
                </a:solidFill>
                <a:latin typeface="Arial" pitchFamily="34" charset="0"/>
              </a:defRPr>
            </a:lvl9pPr>
          </a:lstStyle>
          <a:p>
            <a:pPr eaLnBrk="1" hangingPunct="1">
              <a:spcBef>
                <a:spcPct val="0"/>
              </a:spcBef>
            </a:pPr>
            <a:endParaRPr lang="de-CH" altLang="fr-FR" sz="2000" dirty="0"/>
          </a:p>
        </p:txBody>
      </p:sp>
    </p:spTree>
  </p:cSld>
  <p:clrMap bg1="lt1" tx1="dk1" bg2="lt2" tx2="dk2" accent1="accent1" accent2="accent2" accent3="accent3" accent4="accent4" accent5="accent5" accent6="accent6" hlink="hlink" folHlink="folHlink"/>
  <p:sldLayoutIdLst>
    <p:sldLayoutId id="2147483756" r:id="rId1"/>
    <p:sldLayoutId id="2147483757"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p:hf hdr="0" ftr="0" dt="0"/>
  <p:txStyles>
    <p:title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charset="0"/>
        </a:defRPr>
      </a:lvl2pPr>
      <a:lvl3pPr algn="l" rtl="0" eaLnBrk="0" fontAlgn="base" hangingPunct="0">
        <a:spcBef>
          <a:spcPct val="0"/>
        </a:spcBef>
        <a:spcAft>
          <a:spcPct val="0"/>
        </a:spcAft>
        <a:defRPr sz="2000">
          <a:solidFill>
            <a:schemeClr val="tx1"/>
          </a:solidFill>
          <a:latin typeface="Arial" charset="0"/>
        </a:defRPr>
      </a:lvl3pPr>
      <a:lvl4pPr algn="l" rtl="0" eaLnBrk="0" fontAlgn="base" hangingPunct="0">
        <a:spcBef>
          <a:spcPct val="0"/>
        </a:spcBef>
        <a:spcAft>
          <a:spcPct val="0"/>
        </a:spcAft>
        <a:defRPr sz="2000">
          <a:solidFill>
            <a:schemeClr val="tx1"/>
          </a:solidFill>
          <a:latin typeface="Arial" charset="0"/>
        </a:defRPr>
      </a:lvl4pPr>
      <a:lvl5pPr algn="l" rtl="0" eaLnBrk="0" fontAlgn="base" hangingPunct="0">
        <a:spcBef>
          <a:spcPct val="0"/>
        </a:spcBef>
        <a:spcAft>
          <a:spcPct val="0"/>
        </a:spcAft>
        <a:defRPr sz="2000">
          <a:solidFill>
            <a:schemeClr val="tx1"/>
          </a:solidFill>
          <a:latin typeface="Arial" charset="0"/>
        </a:defRPr>
      </a:lvl5pPr>
      <a:lvl6pPr marL="457200" algn="l" rtl="0" fontAlgn="base">
        <a:spcBef>
          <a:spcPct val="0"/>
        </a:spcBef>
        <a:spcAft>
          <a:spcPct val="0"/>
        </a:spcAft>
        <a:defRPr sz="2000">
          <a:solidFill>
            <a:schemeClr val="tx1"/>
          </a:solidFill>
          <a:latin typeface="Arial" charset="0"/>
        </a:defRPr>
      </a:lvl6pPr>
      <a:lvl7pPr marL="914400" algn="l" rtl="0" fontAlgn="base">
        <a:spcBef>
          <a:spcPct val="0"/>
        </a:spcBef>
        <a:spcAft>
          <a:spcPct val="0"/>
        </a:spcAft>
        <a:defRPr sz="2000">
          <a:solidFill>
            <a:schemeClr val="tx1"/>
          </a:solidFill>
          <a:latin typeface="Arial" charset="0"/>
        </a:defRPr>
      </a:lvl7pPr>
      <a:lvl8pPr marL="1371600" algn="l" rtl="0" fontAlgn="base">
        <a:spcBef>
          <a:spcPct val="0"/>
        </a:spcBef>
        <a:spcAft>
          <a:spcPct val="0"/>
        </a:spcAft>
        <a:defRPr sz="2000">
          <a:solidFill>
            <a:schemeClr val="tx1"/>
          </a:solidFill>
          <a:latin typeface="Arial" charset="0"/>
        </a:defRPr>
      </a:lvl8pPr>
      <a:lvl9pPr marL="1828800" algn="l" rtl="0" fontAlgn="base">
        <a:spcBef>
          <a:spcPct val="0"/>
        </a:spcBef>
        <a:spcAft>
          <a:spcPct val="0"/>
        </a:spcAft>
        <a:defRPr sz="2000">
          <a:solidFill>
            <a:schemeClr val="tx1"/>
          </a:solidFill>
          <a:latin typeface="Arial" charset="0"/>
        </a:defRPr>
      </a:lvl9pPr>
    </p:titleStyle>
    <p:bodyStyle>
      <a:lvl1pPr marL="355600" indent="-355600" algn="l" rtl="0" eaLnBrk="0" fontAlgn="base" hangingPunct="0">
        <a:spcBef>
          <a:spcPct val="20000"/>
        </a:spcBef>
        <a:spcAft>
          <a:spcPct val="0"/>
        </a:spcAft>
        <a:buClr>
          <a:srgbClr val="FF0000"/>
        </a:buClr>
        <a:buSzPct val="90000"/>
        <a:buFont typeface="Wingdings" pitchFamily="2" charset="2"/>
        <a:buChar char="§"/>
        <a:defRPr sz="2800">
          <a:solidFill>
            <a:schemeClr val="tx1"/>
          </a:solidFill>
          <a:latin typeface="+mn-lt"/>
          <a:ea typeface="+mn-ea"/>
          <a:cs typeface="+mn-cs"/>
        </a:defRPr>
      </a:lvl1pPr>
      <a:lvl2pPr marL="903288" indent="-368300" algn="l" rtl="0" eaLnBrk="0" fontAlgn="base" hangingPunct="0">
        <a:spcBef>
          <a:spcPct val="20000"/>
        </a:spcBef>
        <a:spcAft>
          <a:spcPct val="0"/>
        </a:spcAft>
        <a:buClr>
          <a:srgbClr val="FF0000"/>
        </a:buClr>
        <a:buSzPct val="90000"/>
        <a:buFont typeface="Wingdings" pitchFamily="2" charset="2"/>
        <a:buChar char="§"/>
        <a:defRPr sz="2400">
          <a:solidFill>
            <a:schemeClr val="tx1"/>
          </a:solidFill>
          <a:latin typeface="+mn-lt"/>
        </a:defRPr>
      </a:lvl2pPr>
      <a:lvl3pPr marL="1436688" indent="-354013" algn="l" rtl="0" eaLnBrk="0" fontAlgn="base" hangingPunct="0">
        <a:spcBef>
          <a:spcPct val="20000"/>
        </a:spcBef>
        <a:spcAft>
          <a:spcPct val="0"/>
        </a:spcAft>
        <a:buClr>
          <a:srgbClr val="FF0000"/>
        </a:buClr>
        <a:buSzPct val="90000"/>
        <a:buFont typeface="Wingdings" pitchFamily="2" charset="2"/>
        <a:buChar char="§"/>
        <a:defRPr sz="2400">
          <a:solidFill>
            <a:schemeClr val="tx1"/>
          </a:solidFill>
          <a:latin typeface="+mn-lt"/>
        </a:defRPr>
      </a:lvl3pPr>
      <a:lvl4pPr marL="1971675" indent="-355600" algn="l" rtl="0" eaLnBrk="0" fontAlgn="base" hangingPunct="0">
        <a:spcBef>
          <a:spcPct val="20000"/>
        </a:spcBef>
        <a:spcAft>
          <a:spcPct val="0"/>
        </a:spcAft>
        <a:buClr>
          <a:srgbClr val="FF0000"/>
        </a:buClr>
        <a:buSzPct val="90000"/>
        <a:buFont typeface="Wingdings" pitchFamily="2" charset="2"/>
        <a:buChar char="§"/>
        <a:defRPr sz="2400">
          <a:solidFill>
            <a:schemeClr val="tx1"/>
          </a:solidFill>
          <a:latin typeface="+mn-lt"/>
        </a:defRPr>
      </a:lvl4pPr>
      <a:lvl5pPr marL="2505075" indent="-354013" algn="l" rtl="0" eaLnBrk="0" fontAlgn="base" hangingPunct="0">
        <a:spcBef>
          <a:spcPct val="20000"/>
        </a:spcBef>
        <a:spcAft>
          <a:spcPct val="0"/>
        </a:spcAft>
        <a:buClr>
          <a:srgbClr val="FF0000"/>
        </a:buClr>
        <a:buSzPct val="90000"/>
        <a:buFont typeface="Wingdings" pitchFamily="2" charset="2"/>
        <a:buChar char="§"/>
        <a:defRPr sz="2400">
          <a:solidFill>
            <a:schemeClr val="tx1"/>
          </a:solidFill>
          <a:latin typeface="+mn-lt"/>
        </a:defRPr>
      </a:lvl5pPr>
      <a:lvl6pPr marL="2962275" indent="-354013" algn="l" rtl="0" fontAlgn="base">
        <a:spcBef>
          <a:spcPct val="20000"/>
        </a:spcBef>
        <a:spcAft>
          <a:spcPct val="0"/>
        </a:spcAft>
        <a:buClr>
          <a:srgbClr val="FF0000"/>
        </a:buClr>
        <a:buSzPct val="90000"/>
        <a:buFont typeface="Wingdings" pitchFamily="2" charset="2"/>
        <a:buChar char="§"/>
        <a:defRPr sz="2400">
          <a:solidFill>
            <a:schemeClr val="tx1"/>
          </a:solidFill>
          <a:latin typeface="+mn-lt"/>
        </a:defRPr>
      </a:lvl6pPr>
      <a:lvl7pPr marL="3419475" indent="-354013" algn="l" rtl="0" fontAlgn="base">
        <a:spcBef>
          <a:spcPct val="20000"/>
        </a:spcBef>
        <a:spcAft>
          <a:spcPct val="0"/>
        </a:spcAft>
        <a:buClr>
          <a:srgbClr val="FF0000"/>
        </a:buClr>
        <a:buSzPct val="90000"/>
        <a:buFont typeface="Wingdings" pitchFamily="2" charset="2"/>
        <a:buChar char="§"/>
        <a:defRPr sz="2400">
          <a:solidFill>
            <a:schemeClr val="tx1"/>
          </a:solidFill>
          <a:latin typeface="+mn-lt"/>
        </a:defRPr>
      </a:lvl7pPr>
      <a:lvl8pPr marL="3876675" indent="-354013" algn="l" rtl="0" fontAlgn="base">
        <a:spcBef>
          <a:spcPct val="20000"/>
        </a:spcBef>
        <a:spcAft>
          <a:spcPct val="0"/>
        </a:spcAft>
        <a:buClr>
          <a:srgbClr val="FF0000"/>
        </a:buClr>
        <a:buSzPct val="90000"/>
        <a:buFont typeface="Wingdings" pitchFamily="2" charset="2"/>
        <a:buChar char="§"/>
        <a:defRPr sz="2400">
          <a:solidFill>
            <a:schemeClr val="tx1"/>
          </a:solidFill>
          <a:latin typeface="+mn-lt"/>
        </a:defRPr>
      </a:lvl8pPr>
      <a:lvl9pPr marL="4333875" indent="-354013" algn="l" rtl="0" fontAlgn="base">
        <a:spcBef>
          <a:spcPct val="20000"/>
        </a:spcBef>
        <a:spcAft>
          <a:spcPct val="0"/>
        </a:spcAft>
        <a:buClr>
          <a:srgbClr val="FF0000"/>
        </a:buClr>
        <a:buSzPct val="90000"/>
        <a:buFont typeface="Wingdings" pitchFamily="2" charset="2"/>
        <a:buChar char="§"/>
        <a:defRPr sz="24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google.ch/url?sa=i&amp;rct=j&amp;q=&amp;esrc=s&amp;source=images&amp;cd=&amp;cad=rja&amp;uact=8&amp;ved=0ahUKEwjxltH5gI_PAhULXBoKHekOBtIQjRwIBw&amp;url=http://www.cbmcint.com/great-commissionsand-the-great-commission/&amp;bvm=bv.132479545,d.d24&amp;psig=AFQjCNEgRJ451o5ZdbPrNCcLqVUnakfKRA&amp;ust=1473947625467765"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ODMA\://upload.wikimedia.org/wikipedia/commons/d/d9/Karte_Kanton_Bern_Bezirke.pn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46" name="Rectangle 14"/>
          <p:cNvSpPr>
            <a:spLocks noGrp="1" noChangeArrowheads="1"/>
          </p:cNvSpPr>
          <p:nvPr>
            <p:ph type="ctrTitle"/>
          </p:nvPr>
        </p:nvSpPr>
        <p:spPr>
          <a:xfrm>
            <a:off x="1116013" y="1844675"/>
            <a:ext cx="7377112" cy="3816350"/>
          </a:xfrm>
        </p:spPr>
        <p:txBody>
          <a:bodyPr/>
          <a:lstStyle/>
          <a:p>
            <a:pPr algn="r"/>
            <a:r>
              <a:rPr lang="fr-CH" altLang="fr-FR" sz="4000" b="1" dirty="0" smtClean="0"/>
              <a:t>Bilinguisme et politique de recrutement du personnel</a:t>
            </a:r>
            <a:br>
              <a:rPr lang="fr-CH" altLang="fr-FR" sz="4000" b="1" dirty="0" smtClean="0"/>
            </a:br>
            <a:r>
              <a:rPr lang="fr-CH" altLang="fr-FR" sz="4000" b="1" dirty="0" smtClean="0"/>
              <a:t>dans le canton de Berne</a:t>
            </a:r>
            <a:br>
              <a:rPr lang="fr-CH" altLang="fr-FR" sz="4000" b="1" dirty="0" smtClean="0"/>
            </a:br>
            <a:r>
              <a:rPr lang="fr-CH" altLang="fr-FR" sz="3200" b="1" i="1" dirty="0" smtClean="0"/>
              <a:t>- un défi au quotidien</a:t>
            </a:r>
            <a:r>
              <a:rPr lang="fr-CH" altLang="fr-FR" sz="4000" b="1" dirty="0" smtClean="0"/>
              <a:t/>
            </a:r>
            <a:br>
              <a:rPr lang="fr-CH" altLang="fr-FR" sz="4000" b="1" dirty="0" smtClean="0"/>
            </a:br>
            <a:r>
              <a:rPr lang="fr-CH" altLang="fr-FR" sz="2400" b="1" dirty="0"/>
              <a:t/>
            </a:r>
            <a:br>
              <a:rPr lang="fr-CH" altLang="fr-FR" sz="2400" b="1" dirty="0"/>
            </a:br>
            <a:r>
              <a:rPr lang="fr-CH" altLang="fr-FR" b="1" dirty="0"/>
              <a:t/>
            </a:r>
            <a:br>
              <a:rPr lang="fr-CH" altLang="fr-FR" b="1" dirty="0"/>
            </a:br>
            <a:r>
              <a:rPr lang="fr-CH" altLang="fr-FR" b="1" dirty="0"/>
              <a:t/>
            </a:r>
            <a:br>
              <a:rPr lang="fr-CH" altLang="fr-FR" b="1" dirty="0"/>
            </a:br>
            <a:r>
              <a:rPr lang="fr-CH" altLang="fr-FR" sz="1800" b="1" dirty="0"/>
              <a:t>Michel Walthert, dipl. MPA</a:t>
            </a:r>
            <a:br>
              <a:rPr lang="fr-CH" altLang="fr-FR" sz="1800" b="1" dirty="0"/>
            </a:br>
            <a:r>
              <a:rPr lang="fr-CH" altLang="fr-FR" sz="1800" b="1" dirty="0" smtClean="0"/>
              <a:t>Vice-chancelier </a:t>
            </a:r>
            <a:r>
              <a:rPr lang="fr-CH" altLang="fr-FR" sz="1800" b="1" dirty="0"/>
              <a:t>du canton de Berne</a:t>
            </a:r>
            <a:br>
              <a:rPr lang="fr-CH" altLang="fr-FR" sz="1800" b="1" dirty="0"/>
            </a:br>
            <a:endParaRPr lang="de-CH" altLang="fr-FR" sz="1800" b="1" dirty="0"/>
          </a:p>
        </p:txBody>
      </p:sp>
    </p:spTree>
    <p:extLst>
      <p:ext uri="{BB962C8B-B14F-4D97-AF65-F5344CB8AC3E}">
        <p14:creationId xmlns:p14="http://schemas.microsoft.com/office/powerpoint/2010/main" val="3652903335"/>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60438" y="980728"/>
            <a:ext cx="7932737" cy="1143000"/>
          </a:xfrm>
        </p:spPr>
        <p:txBody>
          <a:bodyPr/>
          <a:lstStyle/>
          <a:p>
            <a:r>
              <a:rPr lang="fr-CH" sz="3600" dirty="0" smtClean="0"/>
              <a:t>Répartition inéquitable au niveau des fonctions de cadres</a:t>
            </a:r>
            <a:endParaRPr lang="fr-CH" sz="3600" dirty="0"/>
          </a:p>
        </p:txBody>
      </p:sp>
      <p:sp>
        <p:nvSpPr>
          <p:cNvPr id="3" name="Espace réservé du contenu 2"/>
          <p:cNvSpPr>
            <a:spLocks noGrp="1"/>
          </p:cNvSpPr>
          <p:nvPr>
            <p:ph idx="1"/>
          </p:nvPr>
        </p:nvSpPr>
        <p:spPr>
          <a:xfrm>
            <a:off x="877888" y="2272531"/>
            <a:ext cx="8015287" cy="3321050"/>
          </a:xfrm>
        </p:spPr>
        <p:txBody>
          <a:bodyPr/>
          <a:lstStyle/>
          <a:p>
            <a:r>
              <a:rPr lang="fr-CH" sz="2200" dirty="0" smtClean="0"/>
              <a:t>Si le nombre des </a:t>
            </a:r>
            <a:r>
              <a:rPr lang="fr-CH" sz="2200" dirty="0" smtClean="0"/>
              <a:t>francophones occupés </a:t>
            </a:r>
            <a:r>
              <a:rPr lang="fr-CH" sz="2200" dirty="0" smtClean="0"/>
              <a:t>au </a:t>
            </a:r>
            <a:r>
              <a:rPr lang="fr-CH" sz="2200" dirty="0" smtClean="0"/>
              <a:t>service </a:t>
            </a:r>
            <a:r>
              <a:rPr lang="fr-CH" sz="2200" dirty="0" smtClean="0"/>
              <a:t>de l’administration cantonale est en adéquation avec le nombre de francophones du canton, il n’en est pas de même au niveau de la répartition au niveau des fonctions de cadres.</a:t>
            </a:r>
          </a:p>
          <a:p>
            <a:r>
              <a:rPr lang="fr-CH" sz="2200" b="1" dirty="0" smtClean="0"/>
              <a:t>Plus on monte dans la hiérarchie, </a:t>
            </a:r>
            <a:br>
              <a:rPr lang="fr-CH" sz="2200" b="1" dirty="0" smtClean="0"/>
            </a:br>
            <a:r>
              <a:rPr lang="fr-CH" sz="2200" b="1" dirty="0" smtClean="0"/>
              <a:t>plus le nombre de francophones </a:t>
            </a:r>
            <a:br>
              <a:rPr lang="fr-CH" sz="2200" b="1" dirty="0" smtClean="0"/>
            </a:br>
            <a:r>
              <a:rPr lang="fr-CH" sz="2200" b="1" dirty="0" smtClean="0"/>
              <a:t>diminue.</a:t>
            </a:r>
          </a:p>
          <a:p>
            <a:r>
              <a:rPr lang="fr-CH" sz="2200" b="1" dirty="0" smtClean="0"/>
              <a:t>Si elle est encore équitable dans</a:t>
            </a:r>
            <a:br>
              <a:rPr lang="fr-CH" sz="2200" b="1" dirty="0" smtClean="0"/>
            </a:br>
            <a:r>
              <a:rPr lang="fr-CH" sz="2200" b="1" dirty="0" smtClean="0"/>
              <a:t>les classes inférieures, la </a:t>
            </a:r>
            <a:br>
              <a:rPr lang="fr-CH" sz="2200" b="1" dirty="0" smtClean="0"/>
            </a:br>
            <a:r>
              <a:rPr lang="fr-CH" sz="2200" b="1" dirty="0" smtClean="0"/>
              <a:t>représentation francophone ne </a:t>
            </a:r>
            <a:br>
              <a:rPr lang="fr-CH" sz="2200" b="1" dirty="0" smtClean="0"/>
            </a:br>
            <a:r>
              <a:rPr lang="fr-CH" sz="2200" b="1" dirty="0" smtClean="0"/>
              <a:t>l’est plus dans les classes 27 à 30</a:t>
            </a:r>
            <a:r>
              <a:rPr lang="fr-CH" sz="2400" b="1" dirty="0" smtClean="0"/>
              <a:t/>
            </a:r>
            <a:br>
              <a:rPr lang="fr-CH" sz="2400" b="1" dirty="0" smtClean="0"/>
            </a:br>
            <a:endParaRPr lang="fr-CH" sz="2400" b="1" dirty="0" smtClean="0"/>
          </a:p>
        </p:txBody>
      </p:sp>
      <p:sp>
        <p:nvSpPr>
          <p:cNvPr id="6" name="Espace réservé du numéro de diapositive 3"/>
          <p:cNvSpPr>
            <a:spLocks noGrp="1"/>
          </p:cNvSpPr>
          <p:nvPr>
            <p:ph type="sldNum" sz="quarter" idx="10"/>
          </p:nvPr>
        </p:nvSpPr>
        <p:spPr>
          <a:xfrm>
            <a:off x="1001713" y="6492875"/>
            <a:ext cx="2778125" cy="260350"/>
          </a:xfrm>
        </p:spPr>
        <p:txBody>
          <a:bodyPr/>
          <a:lstStyle/>
          <a:p>
            <a:pPr>
              <a:defRPr/>
            </a:pPr>
            <a:fld id="{6D72A244-0093-4655-8BDD-5045681B93CD}" type="slidenum">
              <a:rPr lang="de-CH" smtClean="0"/>
              <a:t>10</a:t>
            </a:fld>
            <a:endParaRPr lang="de-CH" dirty="0"/>
          </a:p>
        </p:txBody>
      </p:sp>
      <p:pic>
        <p:nvPicPr>
          <p:cNvPr id="20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192" y="3933056"/>
            <a:ext cx="2239908" cy="24482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0200188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60438" y="908720"/>
            <a:ext cx="7932737" cy="1143000"/>
          </a:xfrm>
        </p:spPr>
        <p:txBody>
          <a:bodyPr/>
          <a:lstStyle/>
          <a:p>
            <a:r>
              <a:rPr lang="fr-CH" sz="3600" dirty="0" smtClean="0"/>
              <a:t>Améliorer la représentation francophones </a:t>
            </a:r>
            <a:r>
              <a:rPr lang="fr-CH" sz="3600" dirty="0" smtClean="0"/>
              <a:t>– comment ?</a:t>
            </a:r>
            <a:endParaRPr lang="fr-CH" sz="3600" dirty="0"/>
          </a:p>
        </p:txBody>
      </p:sp>
      <p:sp>
        <p:nvSpPr>
          <p:cNvPr id="3" name="Espace réservé du contenu 2"/>
          <p:cNvSpPr>
            <a:spLocks noGrp="1"/>
          </p:cNvSpPr>
          <p:nvPr>
            <p:ph idx="1"/>
          </p:nvPr>
        </p:nvSpPr>
        <p:spPr>
          <a:xfrm>
            <a:off x="932121" y="2276872"/>
            <a:ext cx="8015287" cy="3321050"/>
          </a:xfrm>
        </p:spPr>
        <p:txBody>
          <a:bodyPr/>
          <a:lstStyle/>
          <a:p>
            <a:r>
              <a:rPr lang="fr-CH" sz="2200" dirty="0" smtClean="0"/>
              <a:t>En 1988 déjà ont été adoptées des </a:t>
            </a:r>
            <a:r>
              <a:rPr lang="fr-CH" sz="2200" b="1" dirty="0" smtClean="0"/>
              <a:t>Directives sur la représentation des langues officielles dans l’administration centrale</a:t>
            </a:r>
            <a:r>
              <a:rPr lang="fr-CH" sz="2200" dirty="0" smtClean="0"/>
              <a:t> (… malheureusement peu appliquées !!)</a:t>
            </a:r>
          </a:p>
          <a:p>
            <a:r>
              <a:rPr lang="fr-CH" sz="2200" dirty="0" smtClean="0"/>
              <a:t>Le 11.2.2015, </a:t>
            </a:r>
            <a:r>
              <a:rPr lang="fr-CH" sz="2200" dirty="0" smtClean="0"/>
              <a:t>en marge du projet «Statu quo+», le </a:t>
            </a:r>
            <a:r>
              <a:rPr lang="fr-CH" sz="2200" dirty="0"/>
              <a:t>Conseil-exécutif </a:t>
            </a:r>
            <a:r>
              <a:rPr lang="fr-CH" sz="2200" dirty="0" smtClean="0"/>
              <a:t>a chargé </a:t>
            </a:r>
            <a:r>
              <a:rPr lang="fr-CH" sz="2200" dirty="0" smtClean="0"/>
              <a:t>la Chancellerie d</a:t>
            </a:r>
            <a:r>
              <a:rPr lang="fr-CH" sz="2200" dirty="0"/>
              <a:t>e prendre les mesures nécessaires dans les domaines énumérés </a:t>
            </a:r>
            <a:r>
              <a:rPr lang="fr-CH" sz="2200" dirty="0" smtClean="0"/>
              <a:t>ci-après :</a:t>
            </a:r>
            <a:br>
              <a:rPr lang="fr-CH" sz="2200" dirty="0" smtClean="0"/>
            </a:br>
            <a:r>
              <a:rPr lang="fr-CH" sz="2200" i="1" dirty="0" smtClean="0"/>
              <a:t>- représentation </a:t>
            </a:r>
            <a:r>
              <a:rPr lang="fr-CH" sz="2200" i="1" dirty="0"/>
              <a:t>des langues officielles dans l’administration </a:t>
            </a:r>
            <a:r>
              <a:rPr lang="fr-CH" sz="2200" i="1" dirty="0" smtClean="0"/>
              <a:t/>
            </a:r>
            <a:br>
              <a:rPr lang="fr-CH" sz="2200" i="1" dirty="0" smtClean="0"/>
            </a:br>
            <a:r>
              <a:rPr lang="fr-CH" sz="2200" i="1" dirty="0" smtClean="0"/>
              <a:t>  centrale </a:t>
            </a:r>
            <a:r>
              <a:rPr lang="fr-CH" sz="2200" i="1" dirty="0"/>
              <a:t>et recrutement </a:t>
            </a:r>
            <a:r>
              <a:rPr lang="fr-CH" sz="2200" i="1" dirty="0" smtClean="0"/>
              <a:t>du personnel </a:t>
            </a:r>
            <a:r>
              <a:rPr lang="fr-CH" sz="2200" i="1" dirty="0"/>
              <a:t>pour les postes où la </a:t>
            </a:r>
            <a:r>
              <a:rPr lang="fr-CH" sz="2200" i="1" dirty="0" smtClean="0"/>
              <a:t/>
            </a:r>
            <a:br>
              <a:rPr lang="fr-CH" sz="2200" i="1" dirty="0" smtClean="0"/>
            </a:br>
            <a:r>
              <a:rPr lang="fr-CH" sz="2200" i="1" dirty="0" smtClean="0"/>
              <a:t>  maîtrise </a:t>
            </a:r>
            <a:r>
              <a:rPr lang="fr-CH" sz="2200" i="1" dirty="0"/>
              <a:t>du </a:t>
            </a:r>
            <a:r>
              <a:rPr lang="fr-CH" sz="2200" i="1" dirty="0" smtClean="0"/>
              <a:t>français et spécifique</a:t>
            </a:r>
            <a:br>
              <a:rPr lang="fr-CH" sz="2200" i="1" dirty="0" smtClean="0"/>
            </a:br>
            <a:r>
              <a:rPr lang="fr-CH" sz="2200" i="1" dirty="0" smtClean="0"/>
              <a:t>- désignation </a:t>
            </a:r>
            <a:r>
              <a:rPr lang="fr-CH" sz="2200" i="1" dirty="0"/>
              <a:t>et coordination de relais francophones dans </a:t>
            </a:r>
            <a:r>
              <a:rPr lang="fr-CH" sz="2200" i="1" dirty="0" smtClean="0"/>
              <a:t/>
            </a:r>
            <a:br>
              <a:rPr lang="fr-CH" sz="2200" i="1" dirty="0" smtClean="0"/>
            </a:br>
            <a:r>
              <a:rPr lang="fr-CH" sz="2200" i="1" dirty="0" smtClean="0"/>
              <a:t>  l’administration </a:t>
            </a:r>
            <a:r>
              <a:rPr lang="fr-CH" sz="2200" i="1" dirty="0" smtClean="0"/>
              <a:t>centrale.</a:t>
            </a:r>
            <a:endParaRPr lang="fr-CH" sz="2200" dirty="0" smtClean="0"/>
          </a:p>
          <a:p>
            <a:endParaRPr lang="fr-CH" sz="2400" dirty="0"/>
          </a:p>
        </p:txBody>
      </p:sp>
      <p:sp>
        <p:nvSpPr>
          <p:cNvPr id="4" name="Espace réservé du numéro de diapositive 3"/>
          <p:cNvSpPr>
            <a:spLocks noGrp="1"/>
          </p:cNvSpPr>
          <p:nvPr>
            <p:ph type="sldNum" sz="quarter" idx="10"/>
          </p:nvPr>
        </p:nvSpPr>
        <p:spPr/>
        <p:txBody>
          <a:bodyPr/>
          <a:lstStyle/>
          <a:p>
            <a:pPr>
              <a:defRPr/>
            </a:pPr>
            <a:fld id="{1837F58E-4340-4EFB-9457-E7955338B04A}" type="slidenum">
              <a:rPr lang="de-CH" smtClean="0"/>
              <a:t>11</a:t>
            </a:fld>
            <a:endParaRPr lang="de-CH" dirty="0"/>
          </a:p>
        </p:txBody>
      </p:sp>
    </p:spTree>
    <p:extLst>
      <p:ext uri="{BB962C8B-B14F-4D97-AF65-F5344CB8AC3E}">
        <p14:creationId xmlns:p14="http://schemas.microsoft.com/office/powerpoint/2010/main" val="69714658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64738" y="1196752"/>
            <a:ext cx="7932737" cy="1143000"/>
          </a:xfrm>
        </p:spPr>
        <p:txBody>
          <a:bodyPr/>
          <a:lstStyle/>
          <a:p>
            <a:r>
              <a:rPr lang="fr-CH" sz="3600" dirty="0">
                <a:solidFill>
                  <a:srgbClr val="000000"/>
                </a:solidFill>
              </a:rPr>
              <a:t>Améliorer la représentation francophones - </a:t>
            </a:r>
            <a:r>
              <a:rPr lang="fr-CH" sz="3600" dirty="0" smtClean="0">
                <a:solidFill>
                  <a:srgbClr val="000000"/>
                </a:solidFill>
              </a:rPr>
              <a:t>mesures </a:t>
            </a:r>
            <a:r>
              <a:rPr lang="fr-CH" sz="3600" dirty="0" smtClean="0">
                <a:solidFill>
                  <a:srgbClr val="000000"/>
                </a:solidFill>
              </a:rPr>
              <a:t>concrètes</a:t>
            </a:r>
            <a:endParaRPr lang="fr-CH" dirty="0"/>
          </a:p>
        </p:txBody>
      </p:sp>
      <p:sp>
        <p:nvSpPr>
          <p:cNvPr id="3" name="Espace réservé du contenu 2"/>
          <p:cNvSpPr>
            <a:spLocks noGrp="1"/>
          </p:cNvSpPr>
          <p:nvPr>
            <p:ph idx="1"/>
          </p:nvPr>
        </p:nvSpPr>
        <p:spPr/>
        <p:txBody>
          <a:bodyPr/>
          <a:lstStyle/>
          <a:p>
            <a:r>
              <a:rPr lang="fr-CH" sz="2200" dirty="0" smtClean="0"/>
              <a:t>Mise en route d’un </a:t>
            </a:r>
            <a:r>
              <a:rPr lang="fr-CH" sz="2200" b="1" dirty="0" smtClean="0"/>
              <a:t>«Cercle des cadres francophones».</a:t>
            </a:r>
          </a:p>
          <a:p>
            <a:r>
              <a:rPr lang="fr-CH" sz="2200" dirty="0" smtClean="0"/>
              <a:t>Mise en route d’une </a:t>
            </a:r>
            <a:r>
              <a:rPr lang="fr-CH" sz="2200" b="1" dirty="0" smtClean="0"/>
              <a:t>«Conférence des relais francophones au sein des Directions».</a:t>
            </a:r>
          </a:p>
          <a:p>
            <a:r>
              <a:rPr lang="fr-CH" sz="2200" dirty="0" smtClean="0"/>
              <a:t>Elaboration de </a:t>
            </a:r>
            <a:r>
              <a:rPr lang="fr-CH" sz="2200" b="1" dirty="0" smtClean="0"/>
              <a:t>«Recommandations visant à encourager l’application des directives de 1988».</a:t>
            </a:r>
          </a:p>
          <a:p>
            <a:r>
              <a:rPr lang="fr-CH" sz="2200" dirty="0" smtClean="0"/>
              <a:t>Etude en vue de la nomination d’une </a:t>
            </a:r>
            <a:br>
              <a:rPr lang="fr-CH" sz="2200" dirty="0" smtClean="0"/>
            </a:br>
            <a:r>
              <a:rPr lang="fr-CH" sz="2200" b="1" dirty="0" smtClean="0"/>
              <a:t>commission ou d’un groupe </a:t>
            </a:r>
            <a:br>
              <a:rPr lang="fr-CH" sz="2200" b="1" dirty="0" smtClean="0"/>
            </a:br>
            <a:r>
              <a:rPr lang="fr-CH" sz="2200" b="1" dirty="0" smtClean="0"/>
              <a:t>interparlementaire du bilinguisme</a:t>
            </a:r>
            <a:r>
              <a:rPr lang="fr-CH" sz="2200" dirty="0" smtClean="0"/>
              <a:t>.</a:t>
            </a:r>
            <a:endParaRPr lang="fr-CH" sz="2200" dirty="0"/>
          </a:p>
        </p:txBody>
      </p:sp>
      <p:sp>
        <p:nvSpPr>
          <p:cNvPr id="5" name="Espace réservé du numéro de diapositive 3"/>
          <p:cNvSpPr>
            <a:spLocks noGrp="1"/>
          </p:cNvSpPr>
          <p:nvPr>
            <p:ph type="sldNum" sz="quarter" idx="10"/>
          </p:nvPr>
        </p:nvSpPr>
        <p:spPr>
          <a:xfrm>
            <a:off x="1001713" y="6492875"/>
            <a:ext cx="2778125" cy="260350"/>
          </a:xfrm>
        </p:spPr>
        <p:txBody>
          <a:bodyPr/>
          <a:lstStyle/>
          <a:p>
            <a:pPr>
              <a:defRPr/>
            </a:pPr>
            <a:fld id="{1837F58E-4340-4EFB-9457-E7955338B04A}" type="slidenum">
              <a:rPr lang="de-CH" smtClean="0"/>
              <a:t>12</a:t>
            </a:fld>
            <a:endParaRPr lang="de-CH" dirty="0"/>
          </a:p>
        </p:txBody>
      </p:sp>
      <p:pic>
        <p:nvPicPr>
          <p:cNvPr id="3074" name="Picture 2" descr="Résultat de recherche d'images pour &quot;commission&quot;">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67120" y="4293095"/>
            <a:ext cx="2857500" cy="2124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764719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958653" y="692696"/>
            <a:ext cx="7932737" cy="1143000"/>
          </a:xfrm>
        </p:spPr>
        <p:txBody>
          <a:bodyPr/>
          <a:lstStyle/>
          <a:p>
            <a:r>
              <a:rPr lang="fr-CH" altLang="de-DE" sz="3600" dirty="0" smtClean="0"/>
              <a:t>Représentation francophone </a:t>
            </a:r>
            <a:br>
              <a:rPr lang="fr-CH" altLang="de-DE" sz="3600" dirty="0" smtClean="0"/>
            </a:br>
            <a:r>
              <a:rPr lang="fr-CH" altLang="de-DE" sz="3600" dirty="0" smtClean="0"/>
              <a:t>- </a:t>
            </a:r>
            <a:r>
              <a:rPr lang="fr-CH" altLang="de-DE" sz="3600" dirty="0" smtClean="0"/>
              <a:t>un défi </a:t>
            </a:r>
            <a:r>
              <a:rPr lang="fr-CH" altLang="de-DE" sz="3600" dirty="0" smtClean="0"/>
              <a:t>au </a:t>
            </a:r>
            <a:r>
              <a:rPr lang="fr-CH" altLang="de-DE" sz="3600" dirty="0" smtClean="0"/>
              <a:t>quotidien</a:t>
            </a:r>
            <a:endParaRPr lang="fr-CH" altLang="de-DE" sz="3600" dirty="0" smtClean="0"/>
          </a:p>
        </p:txBody>
      </p:sp>
      <p:sp>
        <p:nvSpPr>
          <p:cNvPr id="4099" name="Espace réservé du contenu 2"/>
          <p:cNvSpPr>
            <a:spLocks noGrp="1"/>
          </p:cNvSpPr>
          <p:nvPr>
            <p:ph idx="1"/>
          </p:nvPr>
        </p:nvSpPr>
        <p:spPr>
          <a:xfrm>
            <a:off x="958653" y="1839501"/>
            <a:ext cx="8212137" cy="3321050"/>
          </a:xfrm>
        </p:spPr>
        <p:txBody>
          <a:bodyPr/>
          <a:lstStyle/>
          <a:p>
            <a:r>
              <a:rPr lang="fr-CH" altLang="de-DE" sz="2000" dirty="0" smtClean="0"/>
              <a:t>Malgré la législation sur le personnel, les directives et autres recommandations, </a:t>
            </a:r>
            <a:r>
              <a:rPr lang="fr-CH" altLang="de-DE" sz="2000" b="1" dirty="0" smtClean="0"/>
              <a:t>le défi est quotidien. </a:t>
            </a:r>
          </a:p>
          <a:p>
            <a:r>
              <a:rPr lang="fr-CH" altLang="de-DE" sz="2000" dirty="0" smtClean="0"/>
              <a:t>Il s’agit notamment de :</a:t>
            </a:r>
            <a:br>
              <a:rPr lang="fr-CH" altLang="de-DE" sz="2000" dirty="0" smtClean="0"/>
            </a:br>
            <a:r>
              <a:rPr lang="fr-CH" altLang="de-DE" sz="1800" i="1" dirty="0" smtClean="0"/>
              <a:t>- sensibiliser les services RH et les responsables hiérarchiques</a:t>
            </a:r>
            <a:br>
              <a:rPr lang="fr-CH" altLang="de-DE" sz="1800" i="1" dirty="0" smtClean="0"/>
            </a:br>
            <a:r>
              <a:rPr lang="fr-CH" altLang="de-DE" sz="1800" i="1" dirty="0" smtClean="0"/>
              <a:t>- évaluer l’opportunité voire la nécessité d’engager une personne de </a:t>
            </a:r>
            <a:br>
              <a:rPr lang="fr-CH" altLang="de-DE" sz="1800" i="1" dirty="0" smtClean="0"/>
            </a:br>
            <a:r>
              <a:rPr lang="fr-CH" altLang="de-DE" sz="1800" i="1" dirty="0" smtClean="0"/>
              <a:t>  langue française plutôt qu’un alémanique</a:t>
            </a:r>
            <a:br>
              <a:rPr lang="fr-CH" altLang="de-DE" sz="1800" i="1" dirty="0" smtClean="0"/>
            </a:br>
            <a:r>
              <a:rPr lang="fr-CH" altLang="de-DE" sz="1800" i="1" dirty="0" smtClean="0"/>
              <a:t>- publier les offres d’emploi dans les deux langues lorsque les </a:t>
            </a:r>
            <a:br>
              <a:rPr lang="fr-CH" altLang="de-DE" sz="1800" i="1" dirty="0" smtClean="0"/>
            </a:br>
            <a:r>
              <a:rPr lang="fr-CH" altLang="de-DE" sz="1800" i="1" dirty="0" smtClean="0"/>
              <a:t>  besoins du service le permettent (veiller à la qualité des textes </a:t>
            </a:r>
            <a:r>
              <a:rPr lang="fr-CH" altLang="de-DE" sz="1800" i="1" dirty="0" smtClean="0"/>
              <a:t>en français</a:t>
            </a:r>
            <a:r>
              <a:rPr lang="fr-CH" altLang="de-DE" sz="1800" i="1" dirty="0" smtClean="0"/>
              <a:t>)</a:t>
            </a:r>
            <a:br>
              <a:rPr lang="fr-CH" altLang="de-DE" sz="1800" i="1" dirty="0" smtClean="0"/>
            </a:br>
            <a:r>
              <a:rPr lang="fr-CH" altLang="de-DE" sz="1800" i="1" dirty="0" smtClean="0"/>
              <a:t>- publier les offres de services dans les journaux romands</a:t>
            </a:r>
            <a:br>
              <a:rPr lang="fr-CH" altLang="de-DE" sz="1800" i="1" dirty="0" smtClean="0"/>
            </a:br>
            <a:r>
              <a:rPr lang="fr-CH" altLang="de-DE" sz="1800" i="1" dirty="0" smtClean="0"/>
              <a:t>- à capacités et compétences équivalentes, prioriser le choix d’un </a:t>
            </a:r>
            <a:br>
              <a:rPr lang="fr-CH" altLang="de-DE" sz="1800" i="1" dirty="0" smtClean="0"/>
            </a:br>
            <a:r>
              <a:rPr lang="fr-CH" altLang="de-DE" sz="1800" i="1" dirty="0" smtClean="0"/>
              <a:t>  francophone ou d’un bilingue (lorsque le poste ou la fonction le permet)</a:t>
            </a:r>
            <a:r>
              <a:rPr lang="fr-CH" altLang="de-DE" sz="1800" i="1" dirty="0"/>
              <a:t/>
            </a:r>
            <a:br>
              <a:rPr lang="fr-CH" altLang="de-DE" sz="1800" i="1" dirty="0"/>
            </a:br>
            <a:r>
              <a:rPr lang="fr-CH" altLang="de-DE" sz="1800" i="1" dirty="0"/>
              <a:t>- organiser les auditions </a:t>
            </a:r>
            <a:r>
              <a:rPr lang="fr-CH" altLang="de-DE" sz="1800" i="1" dirty="0" smtClean="0"/>
              <a:t>des candidat-e-s en français, </a:t>
            </a:r>
            <a:r>
              <a:rPr lang="fr-CH" altLang="de-DE" sz="1800" i="1" dirty="0" smtClean="0"/>
              <a:t>avec </a:t>
            </a:r>
            <a:r>
              <a:rPr lang="fr-CH" altLang="de-DE" sz="1800" i="1" dirty="0" smtClean="0"/>
              <a:t>du personnel </a:t>
            </a:r>
            <a:br>
              <a:rPr lang="fr-CH" altLang="de-DE" sz="1800" i="1" dirty="0" smtClean="0"/>
            </a:br>
            <a:r>
              <a:rPr lang="fr-CH" altLang="de-DE" sz="1800" i="1" dirty="0" smtClean="0"/>
              <a:t>  francophone</a:t>
            </a:r>
            <a:br>
              <a:rPr lang="fr-CH" altLang="de-DE" sz="1800" i="1" dirty="0" smtClean="0"/>
            </a:br>
            <a:r>
              <a:rPr lang="fr-CH" altLang="de-DE" sz="1800" i="1" dirty="0" smtClean="0"/>
              <a:t>- fixer </a:t>
            </a:r>
            <a:r>
              <a:rPr lang="fr-CH" altLang="de-DE" sz="1800" i="1" dirty="0" smtClean="0"/>
              <a:t>des </a:t>
            </a:r>
            <a:r>
              <a:rPr lang="fr-CH" altLang="de-DE" sz="1800" i="1" dirty="0" smtClean="0"/>
              <a:t>critères de connaissance de l’autre langue officielle </a:t>
            </a:r>
            <a:r>
              <a:rPr lang="fr-CH" altLang="de-DE" sz="1800" i="1" dirty="0" smtClean="0"/>
              <a:t/>
            </a:r>
            <a:br>
              <a:rPr lang="fr-CH" altLang="de-DE" sz="1800" i="1" dirty="0" smtClean="0"/>
            </a:br>
            <a:r>
              <a:rPr lang="fr-CH" altLang="de-DE" sz="1800" i="1" dirty="0" smtClean="0"/>
              <a:t>  (</a:t>
            </a:r>
            <a:r>
              <a:rPr lang="fr-CH" altLang="de-DE" sz="1800" i="1" dirty="0" smtClean="0"/>
              <a:t>expression orale et écrite</a:t>
            </a:r>
            <a:r>
              <a:rPr lang="fr-CH" altLang="de-DE" sz="1800" i="1" dirty="0" smtClean="0"/>
              <a:t>). Tester les connaissances lors des entretiens</a:t>
            </a:r>
            <a:br>
              <a:rPr lang="fr-CH" altLang="de-DE" sz="1800" i="1" dirty="0" smtClean="0"/>
            </a:br>
            <a:r>
              <a:rPr lang="fr-CH" altLang="de-DE" sz="1800" i="1" dirty="0" smtClean="0"/>
              <a:t>- définir ceux-ci selon </a:t>
            </a:r>
            <a:r>
              <a:rPr lang="fr-CH" altLang="de-DE" sz="1800" i="1" dirty="0" smtClean="0"/>
              <a:t>les niveaux </a:t>
            </a:r>
            <a:r>
              <a:rPr lang="fr-CH" altLang="de-DE" sz="1800" i="1" dirty="0" smtClean="0"/>
              <a:t>hiérarchiques et les besoins du poste.</a:t>
            </a:r>
            <a:r>
              <a:rPr lang="fr-CH" altLang="de-DE" sz="1800" i="1" dirty="0" smtClean="0"/>
              <a:t/>
            </a:r>
            <a:br>
              <a:rPr lang="fr-CH" altLang="de-DE" sz="1800" i="1" dirty="0" smtClean="0"/>
            </a:br>
            <a:endParaRPr lang="fr-CH" altLang="de-DE" sz="1800" i="1" dirty="0" smtClean="0"/>
          </a:p>
        </p:txBody>
      </p:sp>
      <p:sp>
        <p:nvSpPr>
          <p:cNvPr id="4" name="Espace réservé du numéro de diapositive 3"/>
          <p:cNvSpPr>
            <a:spLocks noGrp="1"/>
          </p:cNvSpPr>
          <p:nvPr>
            <p:ph type="sldNum" sz="quarter" idx="10"/>
          </p:nvPr>
        </p:nvSpPr>
        <p:spPr/>
        <p:txBody>
          <a:bodyPr/>
          <a:lstStyle/>
          <a:p>
            <a:pPr>
              <a:defRPr/>
            </a:pPr>
            <a:fld id="{6948D2D0-F5C1-41E3-896F-7C82059B7E81}" type="slidenum">
              <a:rPr lang="de-CH" smtClean="0"/>
              <a:pPr>
                <a:defRPr/>
              </a:pPr>
              <a:t>13</a:t>
            </a:fld>
            <a:endParaRPr lang="de-CH" dirty="0"/>
          </a:p>
        </p:txBody>
      </p:sp>
    </p:spTree>
    <p:extLst>
      <p:ext uri="{BB962C8B-B14F-4D97-AF65-F5344CB8AC3E}">
        <p14:creationId xmlns:p14="http://schemas.microsoft.com/office/powerpoint/2010/main" val="1729901681"/>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960438" y="980728"/>
            <a:ext cx="7932737" cy="1143000"/>
          </a:xfrm>
        </p:spPr>
        <p:txBody>
          <a:bodyPr/>
          <a:lstStyle/>
          <a:p>
            <a:r>
              <a:rPr lang="fr-CH" altLang="de-DE" sz="3600" dirty="0" smtClean="0"/>
              <a:t>Représentation francophone </a:t>
            </a:r>
            <a:br>
              <a:rPr lang="fr-CH" altLang="de-DE" sz="3600" dirty="0" smtClean="0"/>
            </a:br>
            <a:r>
              <a:rPr lang="fr-CH" altLang="de-DE" sz="3600" dirty="0" smtClean="0"/>
              <a:t>- un défi au </a:t>
            </a:r>
            <a:r>
              <a:rPr lang="fr-CH" altLang="de-DE" sz="3600" dirty="0" smtClean="0"/>
              <a:t>quotidien</a:t>
            </a:r>
            <a:endParaRPr lang="fr-CH" altLang="de-DE" sz="3600" dirty="0" smtClean="0"/>
          </a:p>
        </p:txBody>
      </p:sp>
      <p:sp>
        <p:nvSpPr>
          <p:cNvPr id="4099" name="Espace réservé du contenu 2"/>
          <p:cNvSpPr>
            <a:spLocks noGrp="1"/>
          </p:cNvSpPr>
          <p:nvPr>
            <p:ph idx="1"/>
          </p:nvPr>
        </p:nvSpPr>
        <p:spPr>
          <a:xfrm>
            <a:off x="931863" y="2204864"/>
            <a:ext cx="8015287" cy="3321050"/>
          </a:xfrm>
        </p:spPr>
        <p:txBody>
          <a:bodyPr/>
          <a:lstStyle/>
          <a:p>
            <a:r>
              <a:rPr lang="fr-CH" altLang="de-DE" sz="2000" dirty="0" smtClean="0"/>
              <a:t>Ou encore :</a:t>
            </a:r>
            <a:br>
              <a:rPr lang="fr-CH" altLang="de-DE" sz="2000" dirty="0" smtClean="0"/>
            </a:br>
            <a:r>
              <a:rPr lang="fr-CH" altLang="de-DE" sz="1800" i="1" dirty="0" smtClean="0"/>
              <a:t>- améliorer les </a:t>
            </a:r>
            <a:r>
              <a:rPr lang="fr-CH" altLang="de-DE" sz="1800" i="1" dirty="0" smtClean="0"/>
              <a:t>offres </a:t>
            </a:r>
            <a:r>
              <a:rPr lang="fr-CH" altLang="de-DE" sz="1800" i="1" dirty="0" smtClean="0"/>
              <a:t>de formation continue (2</a:t>
            </a:r>
            <a:r>
              <a:rPr lang="fr-CH" altLang="de-DE" sz="1800" i="1" baseline="30000" dirty="0" smtClean="0"/>
              <a:t>ème</a:t>
            </a:r>
            <a:r>
              <a:rPr lang="fr-CH" altLang="de-DE" sz="1800" i="1" dirty="0" smtClean="0"/>
              <a:t> langue officielle)</a:t>
            </a:r>
            <a:br>
              <a:rPr lang="fr-CH" altLang="de-DE" sz="1800" i="1" dirty="0" smtClean="0"/>
            </a:br>
            <a:r>
              <a:rPr lang="fr-CH" altLang="de-DE" sz="1800" i="1" dirty="0" smtClean="0"/>
              <a:t>- favoriser les «tandems»</a:t>
            </a:r>
            <a:br>
              <a:rPr lang="fr-CH" altLang="de-DE" sz="1800" i="1" dirty="0" smtClean="0"/>
            </a:br>
            <a:r>
              <a:rPr lang="fr-CH" altLang="de-DE" sz="1800" i="1" dirty="0" smtClean="0"/>
              <a:t>- organiser </a:t>
            </a:r>
            <a:r>
              <a:rPr lang="fr-CH" altLang="de-DE" sz="1800" i="1" dirty="0" smtClean="0"/>
              <a:t>équitablement des </a:t>
            </a:r>
            <a:r>
              <a:rPr lang="fr-CH" altLang="de-DE" sz="1800" i="1" dirty="0" smtClean="0"/>
              <a:t>manifestations et autres sorties </a:t>
            </a:r>
            <a:r>
              <a:rPr lang="fr-CH" altLang="de-DE" sz="1800" i="1" dirty="0" smtClean="0"/>
              <a:t>des </a:t>
            </a:r>
            <a:r>
              <a:rPr lang="fr-CH" altLang="de-DE" sz="1800" i="1" dirty="0" smtClean="0"/>
              <a:t>services </a:t>
            </a:r>
            <a:r>
              <a:rPr lang="fr-CH" altLang="de-DE" sz="1800" i="1" dirty="0" smtClean="0"/>
              <a:t/>
            </a:r>
            <a:br>
              <a:rPr lang="fr-CH" altLang="de-DE" sz="1800" i="1" dirty="0" smtClean="0"/>
            </a:br>
            <a:r>
              <a:rPr lang="fr-CH" altLang="de-DE" sz="1800" i="1" dirty="0" smtClean="0"/>
              <a:t>  dans </a:t>
            </a:r>
            <a:r>
              <a:rPr lang="fr-CH" altLang="de-DE" sz="1800" i="1" dirty="0" smtClean="0"/>
              <a:t>les deux </a:t>
            </a:r>
            <a:r>
              <a:rPr lang="fr-CH" altLang="de-DE" sz="1800" i="1" dirty="0" smtClean="0"/>
              <a:t>régions </a:t>
            </a:r>
            <a:r>
              <a:rPr lang="fr-CH" altLang="de-DE" sz="1800" i="1" dirty="0" smtClean="0"/>
              <a:t>linguistiques du canton </a:t>
            </a:r>
            <a:r>
              <a:rPr lang="fr-CH" altLang="de-DE" sz="1800" i="1" dirty="0" smtClean="0"/>
              <a:t>(aller dans le </a:t>
            </a:r>
            <a:r>
              <a:rPr lang="fr-CH" altLang="de-DE" sz="1800" i="1" dirty="0" smtClean="0"/>
              <a:t>Jura bernois)</a:t>
            </a:r>
            <a:br>
              <a:rPr lang="fr-CH" altLang="de-DE" sz="1800" i="1" dirty="0" smtClean="0"/>
            </a:br>
            <a:r>
              <a:rPr lang="fr-CH" altLang="de-DE" sz="1800" i="1" dirty="0" smtClean="0"/>
              <a:t>- permettre à chacun de s’exprimer dans sa langue maternelle lors</a:t>
            </a:r>
            <a:br>
              <a:rPr lang="fr-CH" altLang="de-DE" sz="1800" i="1" dirty="0" smtClean="0"/>
            </a:br>
            <a:r>
              <a:rPr lang="fr-CH" altLang="de-DE" sz="1800" i="1" dirty="0" smtClean="0"/>
              <a:t>  des séances etc.</a:t>
            </a:r>
            <a:br>
              <a:rPr lang="fr-CH" altLang="de-DE" sz="1800" i="1" dirty="0" smtClean="0"/>
            </a:br>
            <a:r>
              <a:rPr lang="fr-CH" altLang="de-DE" sz="1800" i="1" dirty="0" smtClean="0"/>
              <a:t>- alterner les langues lors des pauses café</a:t>
            </a:r>
            <a:br>
              <a:rPr lang="fr-CH" altLang="de-DE" sz="1800" i="1" dirty="0" smtClean="0"/>
            </a:br>
            <a:r>
              <a:rPr lang="fr-CH" altLang="de-DE" sz="1800" i="1" dirty="0" smtClean="0"/>
              <a:t>- lors de séances, débattre en français des questions concernant la </a:t>
            </a:r>
            <a:br>
              <a:rPr lang="fr-CH" altLang="de-DE" sz="1800" i="1" dirty="0" smtClean="0"/>
            </a:br>
            <a:r>
              <a:rPr lang="fr-CH" altLang="de-DE" sz="1800" i="1" dirty="0" smtClean="0"/>
              <a:t>  partie francophone (distribuer des documents en français)</a:t>
            </a:r>
            <a:br>
              <a:rPr lang="fr-CH" altLang="de-DE" sz="1800" i="1" dirty="0" smtClean="0"/>
            </a:br>
            <a:r>
              <a:rPr lang="fr-CH" altLang="de-DE" sz="1800" i="1" dirty="0" smtClean="0"/>
              <a:t>- respecter les différences culturelles entre francophones et </a:t>
            </a:r>
            <a:br>
              <a:rPr lang="fr-CH" altLang="de-DE" sz="1800" i="1" dirty="0" smtClean="0"/>
            </a:br>
            <a:r>
              <a:rPr lang="fr-CH" altLang="de-DE" sz="1800" i="1" dirty="0" smtClean="0"/>
              <a:t>  germanophones du canton </a:t>
            </a:r>
            <a:br>
              <a:rPr lang="fr-CH" altLang="de-DE" sz="1800" i="1" dirty="0" smtClean="0"/>
            </a:br>
            <a:r>
              <a:rPr lang="fr-CH" altLang="de-DE" sz="1800" i="1" dirty="0" smtClean="0"/>
              <a:t>- thématiser la promotion du bilinguisme au sein des Directions</a:t>
            </a:r>
            <a:br>
              <a:rPr lang="fr-CH" altLang="de-DE" sz="1800" i="1" dirty="0" smtClean="0"/>
            </a:br>
            <a:r>
              <a:rPr lang="fr-CH" altLang="de-DE" sz="1800" i="1" dirty="0" smtClean="0"/>
              <a:t>- tendre à l’obtention du «Label du bilinguisme» au sein des services</a:t>
            </a:r>
            <a:br>
              <a:rPr lang="fr-CH" altLang="de-DE" sz="1800" i="1" dirty="0" smtClean="0"/>
            </a:br>
            <a:r>
              <a:rPr lang="fr-CH" altLang="de-DE" sz="1800" i="1" dirty="0" smtClean="0"/>
              <a:t>- etc. etc.</a:t>
            </a:r>
            <a:br>
              <a:rPr lang="fr-CH" altLang="de-DE" sz="1800" i="1" dirty="0" smtClean="0"/>
            </a:br>
            <a:endParaRPr lang="fr-CH" altLang="de-DE" sz="1800" i="1" dirty="0" smtClean="0"/>
          </a:p>
        </p:txBody>
      </p:sp>
      <p:sp>
        <p:nvSpPr>
          <p:cNvPr id="4" name="Espace réservé du numéro de diapositive 3"/>
          <p:cNvSpPr>
            <a:spLocks noGrp="1"/>
          </p:cNvSpPr>
          <p:nvPr>
            <p:ph type="sldNum" sz="quarter" idx="10"/>
          </p:nvPr>
        </p:nvSpPr>
        <p:spPr/>
        <p:txBody>
          <a:bodyPr/>
          <a:lstStyle/>
          <a:p>
            <a:pPr>
              <a:defRPr/>
            </a:pPr>
            <a:fld id="{6948D2D0-F5C1-41E3-896F-7C82059B7E81}" type="slidenum">
              <a:rPr lang="de-CH" smtClean="0"/>
              <a:pPr>
                <a:defRPr/>
              </a:pPr>
              <a:t>14</a:t>
            </a:fld>
            <a:endParaRPr lang="de-CH" dirty="0"/>
          </a:p>
        </p:txBody>
      </p:sp>
    </p:spTree>
    <p:extLst>
      <p:ext uri="{BB962C8B-B14F-4D97-AF65-F5344CB8AC3E}">
        <p14:creationId xmlns:p14="http://schemas.microsoft.com/office/powerpoint/2010/main" val="2016106543"/>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1412776"/>
            <a:ext cx="3528393" cy="4776531"/>
          </a:xfrm>
        </p:spPr>
        <p:txBody>
          <a:bodyPr/>
          <a:lstStyle/>
          <a:p>
            <a:pPr algn="ctr"/>
            <a:r>
              <a:rPr lang="fr-CH" sz="3200" b="0" dirty="0" smtClean="0"/>
              <a:t>Je vous remercie pour votre attention et je suis volontiers à votre disposition pour vos éventuelles questions.</a:t>
            </a:r>
            <a:endParaRPr lang="fr-CH" sz="3200" b="0" dirty="0"/>
          </a:p>
        </p:txBody>
      </p:sp>
      <p:sp>
        <p:nvSpPr>
          <p:cNvPr id="4" name="Espace réservé du numéro de diapositive 3"/>
          <p:cNvSpPr>
            <a:spLocks noGrp="1"/>
          </p:cNvSpPr>
          <p:nvPr>
            <p:ph type="sldNum" sz="quarter" idx="10"/>
          </p:nvPr>
        </p:nvSpPr>
        <p:spPr>
          <a:xfrm>
            <a:off x="827584" y="6420566"/>
            <a:ext cx="2778125" cy="260350"/>
          </a:xfrm>
        </p:spPr>
        <p:txBody>
          <a:bodyPr/>
          <a:lstStyle/>
          <a:p>
            <a:pPr>
              <a:defRPr/>
            </a:pPr>
            <a:fld id="{FB5C0CE0-31E6-4657-8D6D-5E9EFA20E595}" type="slidenum">
              <a:rPr lang="de-CH" smtClean="0"/>
              <a:t>15</a:t>
            </a:fld>
            <a:endParaRPr lang="de-CH" dirty="0"/>
          </a:p>
        </p:txBody>
      </p:sp>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4008" y="1484784"/>
            <a:ext cx="4133008" cy="4133008"/>
          </a:xfrm>
          <a:prstGeom prst="rect">
            <a:avLst/>
          </a:prstGeom>
        </p:spPr>
      </p:pic>
    </p:spTree>
    <p:extLst>
      <p:ext uri="{BB962C8B-B14F-4D97-AF65-F5344CB8AC3E}">
        <p14:creationId xmlns:p14="http://schemas.microsoft.com/office/powerpoint/2010/main" val="403103485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899592" y="993775"/>
            <a:ext cx="7932737" cy="1143000"/>
          </a:xfrm>
        </p:spPr>
        <p:txBody>
          <a:bodyPr/>
          <a:lstStyle/>
          <a:p>
            <a:pPr eaLnBrk="1" hangingPunct="1"/>
            <a:r>
              <a:rPr lang="fr-CH" altLang="fr-FR" sz="3600" dirty="0" smtClean="0"/>
              <a:t>Programme de mon intervention</a:t>
            </a:r>
            <a:endParaRPr lang="de-CH" altLang="fr-FR" sz="3600" dirty="0" smtClean="0"/>
          </a:p>
        </p:txBody>
      </p:sp>
      <p:sp>
        <p:nvSpPr>
          <p:cNvPr id="18435" name="Rectangle 3"/>
          <p:cNvSpPr>
            <a:spLocks noGrp="1" noChangeArrowheads="1"/>
          </p:cNvSpPr>
          <p:nvPr>
            <p:ph idx="1"/>
          </p:nvPr>
        </p:nvSpPr>
        <p:spPr>
          <a:xfrm>
            <a:off x="717254" y="1916832"/>
            <a:ext cx="8136904" cy="3321050"/>
          </a:xfrm>
        </p:spPr>
        <p:txBody>
          <a:bodyPr/>
          <a:lstStyle/>
          <a:p>
            <a:pPr eaLnBrk="1" hangingPunct="1"/>
            <a:r>
              <a:rPr lang="fr-CH" altLang="fr-FR" sz="2400" b="1" dirty="0" smtClean="0"/>
              <a:t>Rappel du contexte légal dans le canton de Berne</a:t>
            </a:r>
            <a:br>
              <a:rPr lang="fr-CH" altLang="fr-FR" sz="2400" b="1" dirty="0" smtClean="0"/>
            </a:br>
            <a:r>
              <a:rPr lang="fr-CH" altLang="fr-FR" sz="2400" dirty="0" smtClean="0"/>
              <a:t>- garantie constitutionnelle</a:t>
            </a:r>
            <a:br>
              <a:rPr lang="fr-CH" altLang="fr-FR" sz="2400" dirty="0" smtClean="0"/>
            </a:br>
            <a:r>
              <a:rPr lang="fr-CH" altLang="fr-FR" sz="2400" dirty="0" smtClean="0"/>
              <a:t>- politique linguistique et protection des minorités</a:t>
            </a:r>
          </a:p>
          <a:p>
            <a:pPr eaLnBrk="1" hangingPunct="1"/>
            <a:r>
              <a:rPr lang="fr-CH" altLang="fr-FR" sz="2400" b="1" dirty="0" smtClean="0"/>
              <a:t>Le canton de Berne en qualité d’employeur trilingue</a:t>
            </a:r>
            <a:br>
              <a:rPr lang="fr-CH" altLang="fr-FR" sz="2400" b="1" dirty="0" smtClean="0"/>
            </a:br>
            <a:r>
              <a:rPr lang="fr-CH" altLang="fr-FR" sz="2400" dirty="0" smtClean="0"/>
              <a:t>- quelques chiffres</a:t>
            </a:r>
            <a:endParaRPr lang="fr-CH" altLang="fr-FR" sz="2400" dirty="0" smtClean="0"/>
          </a:p>
          <a:p>
            <a:pPr eaLnBrk="1" hangingPunct="1"/>
            <a:r>
              <a:rPr lang="fr-CH" altLang="fr-FR" sz="2400" b="1" dirty="0" smtClean="0"/>
              <a:t>Garantir et améliorer la représentation des</a:t>
            </a:r>
            <a:br>
              <a:rPr lang="fr-CH" altLang="fr-FR" sz="2400" b="1" dirty="0" smtClean="0"/>
            </a:br>
            <a:r>
              <a:rPr lang="fr-CH" altLang="fr-FR" sz="2400" b="1" dirty="0" smtClean="0"/>
              <a:t>francophones au sein de l’administration</a:t>
            </a:r>
            <a:r>
              <a:rPr lang="fr-CH" altLang="fr-FR" sz="2400" dirty="0" smtClean="0"/>
              <a:t/>
            </a:r>
            <a:br>
              <a:rPr lang="fr-CH" altLang="fr-FR" sz="2400" dirty="0" smtClean="0"/>
            </a:br>
            <a:r>
              <a:rPr lang="fr-CH" altLang="fr-FR" sz="2400" dirty="0" smtClean="0"/>
              <a:t>- comment, quelles mesures </a:t>
            </a:r>
            <a:br>
              <a:rPr lang="fr-CH" altLang="fr-FR" sz="2400" dirty="0" smtClean="0"/>
            </a:br>
            <a:r>
              <a:rPr lang="fr-CH" altLang="fr-FR" sz="2400" dirty="0" smtClean="0"/>
              <a:t>- </a:t>
            </a:r>
            <a:r>
              <a:rPr lang="fr-CH" altLang="fr-FR" sz="2400" b="1" dirty="0" smtClean="0"/>
              <a:t>un défi au quotidien !!!</a:t>
            </a:r>
            <a:endParaRPr lang="fr-CH" altLang="fr-FR" sz="2400" b="1" dirty="0" smtClean="0"/>
          </a:p>
        </p:txBody>
      </p:sp>
      <p:sp>
        <p:nvSpPr>
          <p:cNvPr id="18436" name="Espace réservé du numéro de diapositive 2"/>
          <p:cNvSpPr>
            <a:spLocks noGrp="1"/>
          </p:cNvSpPr>
          <p:nvPr>
            <p:ph type="sldNum" sz="quarter" idx="10"/>
          </p:nvPr>
        </p:nvSpPr>
        <p:spPr>
          <a:noFill/>
        </p:spPr>
        <p:txBody>
          <a:bodyPr/>
          <a:lstStyle>
            <a:lvl1pPr eaLnBrk="0" hangingPunct="0">
              <a:spcBef>
                <a:spcPct val="50000"/>
              </a:spcBef>
              <a:defRPr sz="2400">
                <a:solidFill>
                  <a:schemeClr val="tx1"/>
                </a:solidFill>
                <a:latin typeface="Arial" pitchFamily="34" charset="0"/>
              </a:defRPr>
            </a:lvl1pPr>
            <a:lvl2pPr marL="742950" indent="-285750" eaLnBrk="0" hangingPunct="0">
              <a:spcBef>
                <a:spcPct val="50000"/>
              </a:spcBef>
              <a:defRPr sz="2400">
                <a:solidFill>
                  <a:schemeClr val="tx1"/>
                </a:solidFill>
                <a:latin typeface="Arial" pitchFamily="34" charset="0"/>
              </a:defRPr>
            </a:lvl2pPr>
            <a:lvl3pPr marL="1143000" indent="-228600" eaLnBrk="0" hangingPunct="0">
              <a:spcBef>
                <a:spcPct val="50000"/>
              </a:spcBef>
              <a:defRPr sz="2400">
                <a:solidFill>
                  <a:schemeClr val="tx1"/>
                </a:solidFill>
                <a:latin typeface="Arial" pitchFamily="34" charset="0"/>
              </a:defRPr>
            </a:lvl3pPr>
            <a:lvl4pPr marL="1600200" indent="-228600" eaLnBrk="0" hangingPunct="0">
              <a:spcBef>
                <a:spcPct val="50000"/>
              </a:spcBef>
              <a:defRPr sz="2400">
                <a:solidFill>
                  <a:schemeClr val="tx1"/>
                </a:solidFill>
                <a:latin typeface="Arial" pitchFamily="34" charset="0"/>
              </a:defRPr>
            </a:lvl4pPr>
            <a:lvl5pPr marL="2057400" indent="-228600" eaLnBrk="0" hangingPunct="0">
              <a:spcBef>
                <a:spcPct val="50000"/>
              </a:spcBef>
              <a:defRPr sz="2400">
                <a:solidFill>
                  <a:schemeClr val="tx1"/>
                </a:solidFill>
                <a:latin typeface="Arial" pitchFamily="34" charset="0"/>
              </a:defRPr>
            </a:lvl5pPr>
            <a:lvl6pPr marL="2514600" indent="-228600" eaLnBrk="0" fontAlgn="base" hangingPunct="0">
              <a:spcBef>
                <a:spcPct val="50000"/>
              </a:spcBef>
              <a:spcAft>
                <a:spcPct val="0"/>
              </a:spcAft>
              <a:defRPr sz="2400">
                <a:solidFill>
                  <a:schemeClr val="tx1"/>
                </a:solidFill>
                <a:latin typeface="Arial" pitchFamily="34" charset="0"/>
              </a:defRPr>
            </a:lvl6pPr>
            <a:lvl7pPr marL="2971800" indent="-228600" eaLnBrk="0" fontAlgn="base" hangingPunct="0">
              <a:spcBef>
                <a:spcPct val="50000"/>
              </a:spcBef>
              <a:spcAft>
                <a:spcPct val="0"/>
              </a:spcAft>
              <a:defRPr sz="2400">
                <a:solidFill>
                  <a:schemeClr val="tx1"/>
                </a:solidFill>
                <a:latin typeface="Arial" pitchFamily="34" charset="0"/>
              </a:defRPr>
            </a:lvl7pPr>
            <a:lvl8pPr marL="3429000" indent="-228600" eaLnBrk="0" fontAlgn="base" hangingPunct="0">
              <a:spcBef>
                <a:spcPct val="50000"/>
              </a:spcBef>
              <a:spcAft>
                <a:spcPct val="0"/>
              </a:spcAft>
              <a:defRPr sz="2400">
                <a:solidFill>
                  <a:schemeClr val="tx1"/>
                </a:solidFill>
                <a:latin typeface="Arial" pitchFamily="34" charset="0"/>
              </a:defRPr>
            </a:lvl8pPr>
            <a:lvl9pPr marL="3886200" indent="-228600" eaLnBrk="0" fontAlgn="base" hangingPunct="0">
              <a:spcBef>
                <a:spcPct val="50000"/>
              </a:spcBef>
              <a:spcAft>
                <a:spcPct val="0"/>
              </a:spcAft>
              <a:defRPr sz="2400">
                <a:solidFill>
                  <a:schemeClr val="tx1"/>
                </a:solidFill>
                <a:latin typeface="Arial" pitchFamily="34" charset="0"/>
              </a:defRPr>
            </a:lvl9pPr>
          </a:lstStyle>
          <a:p>
            <a:pPr>
              <a:spcBef>
                <a:spcPct val="0"/>
              </a:spcBef>
            </a:pPr>
            <a:fld id="{BE944C4B-4841-4B83-884B-54BFA5D4167B}" type="slidenum">
              <a:rPr lang="de-CH" altLang="fr-FR" sz="800" smtClean="0"/>
              <a:t>2</a:t>
            </a:fld>
            <a:endParaRPr lang="de-CH" altLang="fr-FR" sz="800" dirty="0" smtClean="0"/>
          </a:p>
        </p:txBody>
      </p:sp>
      <p:pic>
        <p:nvPicPr>
          <p:cNvPr id="18437" name="Picture 5" descr="flipchart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9158" y="4587875"/>
            <a:ext cx="1905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960438" y="1123186"/>
            <a:ext cx="7932737" cy="1143000"/>
          </a:xfrm>
        </p:spPr>
        <p:txBody>
          <a:bodyPr/>
          <a:lstStyle/>
          <a:p>
            <a:pPr eaLnBrk="1" hangingPunct="1"/>
            <a:r>
              <a:rPr lang="fr-CH" altLang="fr-FR" sz="3600" dirty="0" smtClean="0"/>
              <a:t>Garantie constitutionnelle / langue</a:t>
            </a:r>
            <a:endParaRPr lang="de-CH" altLang="fr-FR" sz="3600" dirty="0" smtClean="0"/>
          </a:p>
        </p:txBody>
      </p:sp>
      <p:sp>
        <p:nvSpPr>
          <p:cNvPr id="19459" name="Rectangle 3"/>
          <p:cNvSpPr>
            <a:spLocks noGrp="1" noChangeArrowheads="1"/>
          </p:cNvSpPr>
          <p:nvPr>
            <p:ph idx="1"/>
          </p:nvPr>
        </p:nvSpPr>
        <p:spPr>
          <a:xfrm>
            <a:off x="1042988" y="1989138"/>
            <a:ext cx="7850187" cy="4392612"/>
          </a:xfrm>
        </p:spPr>
        <p:txBody>
          <a:bodyPr/>
          <a:lstStyle/>
          <a:p>
            <a:pPr marL="361950" indent="-361950" eaLnBrk="1" hangingPunct="1">
              <a:lnSpc>
                <a:spcPct val="80000"/>
              </a:lnSpc>
              <a:buFont typeface="Wingdings" pitchFamily="2" charset="2"/>
              <a:buNone/>
            </a:pPr>
            <a:r>
              <a:rPr lang="fr-CH" altLang="fr-FR" sz="2400" b="1" dirty="0" smtClean="0"/>
              <a:t>Constitution du canton de Berne du 6 juin 1993</a:t>
            </a:r>
          </a:p>
          <a:p>
            <a:pPr marL="361950" indent="-361950" eaLnBrk="1" hangingPunct="1">
              <a:lnSpc>
                <a:spcPct val="80000"/>
              </a:lnSpc>
              <a:buFont typeface="Wingdings" pitchFamily="2" charset="2"/>
              <a:buNone/>
            </a:pPr>
            <a:r>
              <a:rPr lang="fr-CH" altLang="fr-FR" sz="2000" b="1" dirty="0" smtClean="0"/>
              <a:t>Art. 6 / Langues</a:t>
            </a:r>
            <a:br>
              <a:rPr lang="fr-CH" altLang="fr-FR" sz="2000" b="1" dirty="0" smtClean="0"/>
            </a:br>
            <a:endParaRPr lang="fr-CH" altLang="fr-FR" sz="2000" b="1" dirty="0" smtClean="0"/>
          </a:p>
          <a:p>
            <a:pPr marL="180975" indent="-180975" eaLnBrk="1" hangingPunct="1">
              <a:lnSpc>
                <a:spcPct val="80000"/>
              </a:lnSpc>
              <a:buFont typeface="Wingdings" pitchFamily="2" charset="2"/>
              <a:buNone/>
            </a:pPr>
            <a:r>
              <a:rPr lang="fr-CH" altLang="fr-FR" sz="1800" baseline="30000" dirty="0" smtClean="0"/>
              <a:t>1</a:t>
            </a:r>
            <a:r>
              <a:rPr lang="fr-CH" altLang="fr-FR" sz="1400" baseline="30000" dirty="0" smtClean="0"/>
              <a:t> </a:t>
            </a:r>
            <a:r>
              <a:rPr lang="fr-CH" altLang="fr-FR" sz="1400" dirty="0" smtClean="0"/>
              <a:t> </a:t>
            </a:r>
            <a:r>
              <a:rPr lang="fr-CH" altLang="fr-FR" sz="1600" b="1" dirty="0" smtClean="0"/>
              <a:t>Le français et l'allemand sont les langues nationales et officielles du canton de Berne</a:t>
            </a:r>
            <a:br>
              <a:rPr lang="fr-CH" altLang="fr-FR" sz="1600" b="1" dirty="0" smtClean="0"/>
            </a:br>
            <a:endParaRPr lang="fr-CH" altLang="fr-FR" sz="1600" dirty="0" smtClean="0"/>
          </a:p>
          <a:p>
            <a:pPr marL="361950" indent="-361950" eaLnBrk="1" hangingPunct="1">
              <a:lnSpc>
                <a:spcPct val="80000"/>
              </a:lnSpc>
              <a:buFont typeface="Wingdings" pitchFamily="2" charset="2"/>
              <a:buNone/>
            </a:pPr>
            <a:r>
              <a:rPr lang="fr-CH" altLang="fr-FR" sz="1600" baseline="30000" dirty="0" smtClean="0"/>
              <a:t>2</a:t>
            </a:r>
            <a:r>
              <a:rPr lang="fr-CH" altLang="fr-FR" sz="1600" dirty="0" smtClean="0"/>
              <a:t>  Les langues officielles sont  </a:t>
            </a:r>
            <a:br>
              <a:rPr lang="fr-CH" altLang="fr-FR" sz="1600" dirty="0" smtClean="0"/>
            </a:br>
            <a:r>
              <a:rPr lang="fr-CH" altLang="fr-FR" sz="1600" i="1" dirty="0" smtClean="0"/>
              <a:t>a) </a:t>
            </a:r>
            <a:r>
              <a:rPr lang="fr-CH" altLang="fr-FR" sz="1600" b="1" dirty="0" smtClean="0">
                <a:solidFill>
                  <a:srgbClr val="FF0000"/>
                </a:solidFill>
              </a:rPr>
              <a:t>le français dans la région administrative du Jura bernois</a:t>
            </a:r>
            <a:r>
              <a:rPr lang="fr-CH" altLang="fr-FR" sz="1600" dirty="0" smtClean="0"/>
              <a:t>,</a:t>
            </a:r>
            <a:br>
              <a:rPr lang="fr-CH" altLang="fr-FR" sz="1600" dirty="0" smtClean="0"/>
            </a:br>
            <a:r>
              <a:rPr lang="fr-CH" altLang="fr-FR" sz="1600" i="1" dirty="0" smtClean="0"/>
              <a:t>b) </a:t>
            </a:r>
            <a:r>
              <a:rPr lang="fr-CH" altLang="fr-FR" sz="1600" b="1" dirty="0" smtClean="0">
                <a:solidFill>
                  <a:schemeClr val="accent2"/>
                </a:solidFill>
              </a:rPr>
              <a:t>le français et l’allemand dans la région administrative du Seeland </a:t>
            </a:r>
            <a:br>
              <a:rPr lang="fr-CH" altLang="fr-FR" sz="1600" b="1" dirty="0" smtClean="0">
                <a:solidFill>
                  <a:schemeClr val="accent2"/>
                </a:solidFill>
              </a:rPr>
            </a:br>
            <a:r>
              <a:rPr lang="fr-CH" altLang="fr-FR" sz="1600" b="1" dirty="0" smtClean="0">
                <a:solidFill>
                  <a:schemeClr val="accent2"/>
                </a:solidFill>
              </a:rPr>
              <a:t>    ainsi que dans l’arrondissement administratif de Biel/Bienne,</a:t>
            </a:r>
            <a:br>
              <a:rPr lang="fr-CH" altLang="fr-FR" sz="1600" b="1" dirty="0" smtClean="0">
                <a:solidFill>
                  <a:schemeClr val="accent2"/>
                </a:solidFill>
              </a:rPr>
            </a:br>
            <a:r>
              <a:rPr lang="fr-CH" altLang="fr-FR" sz="1600" i="1" dirty="0" smtClean="0"/>
              <a:t>c) </a:t>
            </a:r>
            <a:r>
              <a:rPr lang="fr-CH" altLang="fr-FR" sz="1600" dirty="0" smtClean="0"/>
              <a:t>l’allemand dans les autres régions administratives ainsi que dans</a:t>
            </a:r>
            <a:br>
              <a:rPr lang="fr-CH" altLang="fr-FR" sz="1600" dirty="0" smtClean="0"/>
            </a:br>
            <a:r>
              <a:rPr lang="fr-CH" altLang="fr-FR" sz="1600" dirty="0" smtClean="0"/>
              <a:t>    l’arrondissement administratif du Seeland</a:t>
            </a:r>
            <a:br>
              <a:rPr lang="fr-CH" altLang="fr-FR" sz="1600" dirty="0" smtClean="0"/>
            </a:br>
            <a:endParaRPr lang="fr-CH" altLang="fr-FR" sz="1600" dirty="0" smtClean="0"/>
          </a:p>
          <a:p>
            <a:pPr marL="179388" indent="-179388" eaLnBrk="1" hangingPunct="1">
              <a:lnSpc>
                <a:spcPct val="80000"/>
              </a:lnSpc>
              <a:buFont typeface="Wingdings" pitchFamily="2" charset="2"/>
              <a:buNone/>
            </a:pPr>
            <a:r>
              <a:rPr lang="fr-CH" altLang="fr-FR" sz="1600" baseline="30000" dirty="0" smtClean="0"/>
              <a:t>3</a:t>
            </a:r>
            <a:r>
              <a:rPr lang="fr-CH" altLang="fr-FR" sz="1600" dirty="0" smtClean="0"/>
              <a:t>  </a:t>
            </a:r>
            <a:r>
              <a:rPr lang="fr-CH" altLang="fr-FR" sz="1600" b="1" dirty="0" smtClean="0"/>
              <a:t>Les langues officielles des communes des arrondissements </a:t>
            </a:r>
            <a:br>
              <a:rPr lang="fr-CH" altLang="fr-FR" sz="1600" b="1" dirty="0" smtClean="0"/>
            </a:br>
            <a:r>
              <a:rPr lang="fr-CH" altLang="fr-FR" sz="1600" b="1" dirty="0" smtClean="0"/>
              <a:t>administratifs de la région administrative du Seeland sont </a:t>
            </a:r>
            <a:r>
              <a:rPr lang="fr-CH" altLang="fr-FR" sz="1600" dirty="0" smtClean="0"/>
              <a:t> </a:t>
            </a:r>
            <a:r>
              <a:rPr lang="fr-CH" altLang="fr-FR" sz="1600" i="1" dirty="0" smtClean="0"/>
              <a:t/>
            </a:r>
            <a:br>
              <a:rPr lang="fr-CH" altLang="fr-FR" sz="1600" i="1" dirty="0" smtClean="0"/>
            </a:br>
            <a:r>
              <a:rPr lang="fr-CH" altLang="fr-FR" sz="1600" i="1" dirty="0" smtClean="0"/>
              <a:t>   a) </a:t>
            </a:r>
            <a:r>
              <a:rPr lang="fr-CH" altLang="fr-FR" sz="1600" dirty="0" smtClean="0"/>
              <a:t>le français et l’allemand dans les communes de Biel/Bienne </a:t>
            </a:r>
            <a:br>
              <a:rPr lang="fr-CH" altLang="fr-FR" sz="1600" dirty="0" smtClean="0"/>
            </a:br>
            <a:r>
              <a:rPr lang="fr-CH" altLang="fr-FR" sz="1600" dirty="0" smtClean="0"/>
              <a:t>       et d’Evilard</a:t>
            </a:r>
            <a:br>
              <a:rPr lang="fr-CH" altLang="fr-FR" sz="1600" dirty="0" smtClean="0"/>
            </a:br>
            <a:r>
              <a:rPr lang="fr-CH" altLang="fr-FR" sz="1600" dirty="0" smtClean="0"/>
              <a:t>   </a:t>
            </a:r>
            <a:r>
              <a:rPr lang="fr-CH" altLang="fr-FR" sz="1600" i="1" dirty="0" smtClean="0"/>
              <a:t>b) </a:t>
            </a:r>
            <a:r>
              <a:rPr lang="fr-CH" altLang="fr-FR" sz="1600" dirty="0" smtClean="0"/>
              <a:t>l’allemand dans les autres communes.</a:t>
            </a:r>
          </a:p>
        </p:txBody>
      </p:sp>
      <p:sp>
        <p:nvSpPr>
          <p:cNvPr id="19461" name="Espace réservé du numéro de diapositive 2"/>
          <p:cNvSpPr>
            <a:spLocks noGrp="1"/>
          </p:cNvSpPr>
          <p:nvPr>
            <p:ph type="sldNum" sz="quarter" idx="10"/>
          </p:nvPr>
        </p:nvSpPr>
        <p:spPr>
          <a:noFill/>
        </p:spPr>
        <p:txBody>
          <a:bodyPr/>
          <a:lstStyle>
            <a:lvl1pPr eaLnBrk="0" hangingPunct="0">
              <a:spcBef>
                <a:spcPct val="50000"/>
              </a:spcBef>
              <a:defRPr sz="2400">
                <a:solidFill>
                  <a:schemeClr val="tx1"/>
                </a:solidFill>
                <a:latin typeface="Arial" pitchFamily="34" charset="0"/>
              </a:defRPr>
            </a:lvl1pPr>
            <a:lvl2pPr marL="742950" indent="-285750" eaLnBrk="0" hangingPunct="0">
              <a:spcBef>
                <a:spcPct val="50000"/>
              </a:spcBef>
              <a:defRPr sz="2400">
                <a:solidFill>
                  <a:schemeClr val="tx1"/>
                </a:solidFill>
                <a:latin typeface="Arial" pitchFamily="34" charset="0"/>
              </a:defRPr>
            </a:lvl2pPr>
            <a:lvl3pPr marL="1143000" indent="-228600" eaLnBrk="0" hangingPunct="0">
              <a:spcBef>
                <a:spcPct val="50000"/>
              </a:spcBef>
              <a:defRPr sz="2400">
                <a:solidFill>
                  <a:schemeClr val="tx1"/>
                </a:solidFill>
                <a:latin typeface="Arial" pitchFamily="34" charset="0"/>
              </a:defRPr>
            </a:lvl3pPr>
            <a:lvl4pPr marL="1600200" indent="-228600" eaLnBrk="0" hangingPunct="0">
              <a:spcBef>
                <a:spcPct val="50000"/>
              </a:spcBef>
              <a:defRPr sz="2400">
                <a:solidFill>
                  <a:schemeClr val="tx1"/>
                </a:solidFill>
                <a:latin typeface="Arial" pitchFamily="34" charset="0"/>
              </a:defRPr>
            </a:lvl4pPr>
            <a:lvl5pPr marL="2057400" indent="-228600" eaLnBrk="0" hangingPunct="0">
              <a:spcBef>
                <a:spcPct val="50000"/>
              </a:spcBef>
              <a:defRPr sz="2400">
                <a:solidFill>
                  <a:schemeClr val="tx1"/>
                </a:solidFill>
                <a:latin typeface="Arial" pitchFamily="34" charset="0"/>
              </a:defRPr>
            </a:lvl5pPr>
            <a:lvl6pPr marL="2514600" indent="-228600" eaLnBrk="0" fontAlgn="base" hangingPunct="0">
              <a:spcBef>
                <a:spcPct val="50000"/>
              </a:spcBef>
              <a:spcAft>
                <a:spcPct val="0"/>
              </a:spcAft>
              <a:defRPr sz="2400">
                <a:solidFill>
                  <a:schemeClr val="tx1"/>
                </a:solidFill>
                <a:latin typeface="Arial" pitchFamily="34" charset="0"/>
              </a:defRPr>
            </a:lvl6pPr>
            <a:lvl7pPr marL="2971800" indent="-228600" eaLnBrk="0" fontAlgn="base" hangingPunct="0">
              <a:spcBef>
                <a:spcPct val="50000"/>
              </a:spcBef>
              <a:spcAft>
                <a:spcPct val="0"/>
              </a:spcAft>
              <a:defRPr sz="2400">
                <a:solidFill>
                  <a:schemeClr val="tx1"/>
                </a:solidFill>
                <a:latin typeface="Arial" pitchFamily="34" charset="0"/>
              </a:defRPr>
            </a:lvl7pPr>
            <a:lvl8pPr marL="3429000" indent="-228600" eaLnBrk="0" fontAlgn="base" hangingPunct="0">
              <a:spcBef>
                <a:spcPct val="50000"/>
              </a:spcBef>
              <a:spcAft>
                <a:spcPct val="0"/>
              </a:spcAft>
              <a:defRPr sz="2400">
                <a:solidFill>
                  <a:schemeClr val="tx1"/>
                </a:solidFill>
                <a:latin typeface="Arial" pitchFamily="34" charset="0"/>
              </a:defRPr>
            </a:lvl8pPr>
            <a:lvl9pPr marL="3886200" indent="-228600" eaLnBrk="0" fontAlgn="base" hangingPunct="0">
              <a:spcBef>
                <a:spcPct val="50000"/>
              </a:spcBef>
              <a:spcAft>
                <a:spcPct val="0"/>
              </a:spcAft>
              <a:defRPr sz="2400">
                <a:solidFill>
                  <a:schemeClr val="tx1"/>
                </a:solidFill>
                <a:latin typeface="Arial" pitchFamily="34" charset="0"/>
              </a:defRPr>
            </a:lvl9pPr>
          </a:lstStyle>
          <a:p>
            <a:pPr>
              <a:spcBef>
                <a:spcPct val="0"/>
              </a:spcBef>
            </a:pPr>
            <a:fld id="{C7C7DAD2-FBDE-4837-9B03-8A78614E4691}" type="slidenum">
              <a:rPr lang="de-CH" altLang="fr-FR" sz="800" smtClean="0"/>
              <a:t>3</a:t>
            </a:fld>
            <a:endParaRPr lang="de-CH" altLang="fr-FR" sz="800" dirty="0" smtClean="0"/>
          </a:p>
        </p:txBody>
      </p:sp>
      <p:pic>
        <p:nvPicPr>
          <p:cNvPr id="2" name="Image 1"/>
          <p:cNvPicPr>
            <a:picLocks noChangeAspect="1"/>
          </p:cNvPicPr>
          <p:nvPr/>
        </p:nvPicPr>
        <p:blipFill>
          <a:blip r:embed="rId3"/>
          <a:stretch>
            <a:fillRect/>
          </a:stretch>
        </p:blipFill>
        <p:spPr>
          <a:xfrm>
            <a:off x="5724128" y="520411"/>
            <a:ext cx="3305175" cy="476250"/>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0"/>
          </p:nvPr>
        </p:nvSpPr>
        <p:spPr/>
        <p:txBody>
          <a:bodyPr/>
          <a:lstStyle/>
          <a:p>
            <a:pPr>
              <a:defRPr/>
            </a:pPr>
            <a:fld id="{B6C77515-1843-4F9B-893A-858AA9E16740}" type="slidenum">
              <a:rPr lang="de-CH" smtClean="0"/>
              <a:t>4</a:t>
            </a:fld>
            <a:endParaRPr lang="de-CH" dirty="0"/>
          </a:p>
        </p:txBody>
      </p:sp>
      <p:pic>
        <p:nvPicPr>
          <p:cNvPr id="3" name="Image 2"/>
          <p:cNvPicPr>
            <a:picLocks noChangeAspect="1"/>
          </p:cNvPicPr>
          <p:nvPr/>
        </p:nvPicPr>
        <p:blipFill>
          <a:blip r:embed="rId3"/>
          <a:stretch>
            <a:fillRect/>
          </a:stretch>
        </p:blipFill>
        <p:spPr>
          <a:xfrm>
            <a:off x="1655263" y="692696"/>
            <a:ext cx="6239048" cy="5604285"/>
          </a:xfrm>
          <a:prstGeom prst="rect">
            <a:avLst/>
          </a:prstGeom>
          <a:ln>
            <a:solidFill>
              <a:schemeClr val="accent1"/>
            </a:solidFill>
          </a:ln>
        </p:spPr>
      </p:pic>
      <p:sp>
        <p:nvSpPr>
          <p:cNvPr id="4" name="Ellipse 3"/>
          <p:cNvSpPr/>
          <p:nvPr/>
        </p:nvSpPr>
        <p:spPr bwMode="auto">
          <a:xfrm rot="20245929">
            <a:off x="2194195" y="1389707"/>
            <a:ext cx="2549152" cy="817718"/>
          </a:xfrm>
          <a:prstGeom prst="ellipse">
            <a:avLst/>
          </a:prstGeom>
          <a:noFill/>
          <a:ln w="28575"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fr-CH" sz="2400" b="0" i="0" u="none" strike="noStrike" cap="none" normalizeH="0" baseline="0" dirty="0" smtClean="0">
              <a:ln>
                <a:noFill/>
              </a:ln>
              <a:solidFill>
                <a:schemeClr val="tx1"/>
              </a:solidFill>
              <a:effectLst/>
              <a:latin typeface="Arial" charset="0"/>
            </a:endParaRPr>
          </a:p>
        </p:txBody>
      </p:sp>
      <p:sp>
        <p:nvSpPr>
          <p:cNvPr id="5" name="Ellipse 4"/>
          <p:cNvSpPr/>
          <p:nvPr/>
        </p:nvSpPr>
        <p:spPr bwMode="auto">
          <a:xfrm rot="20245929">
            <a:off x="2589468" y="2005300"/>
            <a:ext cx="2142286" cy="903184"/>
          </a:xfrm>
          <a:prstGeom prst="ellipse">
            <a:avLst/>
          </a:prstGeom>
          <a:noFill/>
          <a:ln w="28575" cap="flat" cmpd="sng" algn="ctr">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fr-CH" sz="24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5582986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960438" y="1125538"/>
            <a:ext cx="7932737" cy="1143000"/>
          </a:xfrm>
        </p:spPr>
        <p:txBody>
          <a:bodyPr/>
          <a:lstStyle/>
          <a:p>
            <a:pPr eaLnBrk="1" hangingPunct="1"/>
            <a:r>
              <a:rPr lang="fr-CH" altLang="fr-FR" sz="3600" dirty="0" smtClean="0"/>
              <a:t>Une véritable politique linguistique (1)</a:t>
            </a:r>
            <a:endParaRPr lang="de-CH" altLang="fr-FR" sz="3600" dirty="0" smtClean="0"/>
          </a:p>
        </p:txBody>
      </p:sp>
      <p:sp>
        <p:nvSpPr>
          <p:cNvPr id="20483" name="Rectangle 3"/>
          <p:cNvSpPr>
            <a:spLocks noGrp="1" noChangeArrowheads="1"/>
          </p:cNvSpPr>
          <p:nvPr>
            <p:ph idx="1"/>
          </p:nvPr>
        </p:nvSpPr>
        <p:spPr>
          <a:xfrm>
            <a:off x="960438" y="2020888"/>
            <a:ext cx="8015287" cy="3968750"/>
          </a:xfrm>
        </p:spPr>
        <p:txBody>
          <a:bodyPr/>
          <a:lstStyle/>
          <a:p>
            <a:pPr eaLnBrk="1" hangingPunct="1"/>
            <a:r>
              <a:rPr lang="fr-FR" altLang="fr-FR" sz="2400" dirty="0" smtClean="0"/>
              <a:t>Les francophones représentent 8% pour cent de la population cantonale </a:t>
            </a:r>
            <a:r>
              <a:rPr lang="fr-FR" altLang="fr-FR" sz="2400" b="1" dirty="0" smtClean="0"/>
              <a:t>(environ 80’000 habitants).</a:t>
            </a:r>
          </a:p>
          <a:p>
            <a:pPr eaLnBrk="1" hangingPunct="1"/>
            <a:r>
              <a:rPr lang="fr-FR" altLang="fr-FR" sz="2400" dirty="0" smtClean="0"/>
              <a:t>Ils habitent essentiellement dans le Jura bernois, mais aussi dans le district de Bienne,</a:t>
            </a:r>
            <a:br>
              <a:rPr lang="fr-FR" altLang="fr-FR" sz="2400" dirty="0" smtClean="0"/>
            </a:br>
            <a:r>
              <a:rPr lang="fr-FR" altLang="fr-FR" sz="2400" dirty="0" smtClean="0"/>
              <a:t>dans l’agglomération bernoise </a:t>
            </a:r>
            <a:br>
              <a:rPr lang="fr-FR" altLang="fr-FR" sz="2400" dirty="0" smtClean="0"/>
            </a:br>
            <a:r>
              <a:rPr lang="fr-FR" altLang="fr-FR" sz="2400" dirty="0" smtClean="0"/>
              <a:t>ou ailleurs (notamment </a:t>
            </a:r>
            <a:br>
              <a:rPr lang="fr-FR" altLang="fr-FR" sz="2400" dirty="0" smtClean="0"/>
            </a:br>
            <a:r>
              <a:rPr lang="fr-FR" altLang="fr-FR" sz="2400" dirty="0" smtClean="0"/>
              <a:t>dans la région de Thoune).</a:t>
            </a:r>
          </a:p>
          <a:p>
            <a:pPr eaLnBrk="1" hangingPunct="1"/>
            <a:r>
              <a:rPr lang="fr-FR" altLang="fr-FR" sz="2400" dirty="0" smtClean="0"/>
              <a:t>Le nombre de francophones</a:t>
            </a:r>
            <a:br>
              <a:rPr lang="fr-FR" altLang="fr-FR" sz="2400" dirty="0" smtClean="0"/>
            </a:br>
            <a:r>
              <a:rPr lang="fr-FR" altLang="fr-FR" sz="2400" dirty="0" smtClean="0"/>
              <a:t>à Bienne et dans ses environs</a:t>
            </a:r>
            <a:br>
              <a:rPr lang="fr-FR" altLang="fr-FR" sz="2400" dirty="0" smtClean="0"/>
            </a:br>
            <a:r>
              <a:rPr lang="fr-FR" altLang="fr-FR" sz="2400" dirty="0" smtClean="0"/>
              <a:t>est de plus de 27’000 !!! </a:t>
            </a:r>
          </a:p>
        </p:txBody>
      </p:sp>
      <p:pic>
        <p:nvPicPr>
          <p:cNvPr id="20484" name="Picture 4" descr="Fichier:Karte Kanton Bern Bezirke.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35439" y="3378509"/>
            <a:ext cx="3377422" cy="3075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Oval 5"/>
          <p:cNvSpPr>
            <a:spLocks noChangeArrowheads="1"/>
          </p:cNvSpPr>
          <p:nvPr/>
        </p:nvSpPr>
        <p:spPr bwMode="auto">
          <a:xfrm rot="-1647253">
            <a:off x="5802368" y="3727226"/>
            <a:ext cx="1451412" cy="523997"/>
          </a:xfrm>
          <a:prstGeom prst="ellipse">
            <a:avLst/>
          </a:prstGeom>
          <a:noFill/>
          <a:ln w="38100" algn="ctr">
            <a:solidFill>
              <a:srgbClr val="FF0000"/>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nchor="ctr">
            <a:spAutoFit/>
          </a:bodyPr>
          <a:lstStyle>
            <a:lvl1pPr eaLnBrk="0" hangingPunct="0">
              <a:spcBef>
                <a:spcPct val="50000"/>
              </a:spcBef>
              <a:defRPr sz="2400">
                <a:solidFill>
                  <a:schemeClr val="tx1"/>
                </a:solidFill>
                <a:latin typeface="Arial" pitchFamily="34" charset="0"/>
              </a:defRPr>
            </a:lvl1pPr>
            <a:lvl2pPr marL="742950" indent="-285750" eaLnBrk="0" hangingPunct="0">
              <a:spcBef>
                <a:spcPct val="50000"/>
              </a:spcBef>
              <a:defRPr sz="2400">
                <a:solidFill>
                  <a:schemeClr val="tx1"/>
                </a:solidFill>
                <a:latin typeface="Arial" pitchFamily="34" charset="0"/>
              </a:defRPr>
            </a:lvl2pPr>
            <a:lvl3pPr marL="1143000" indent="-228600" eaLnBrk="0" hangingPunct="0">
              <a:spcBef>
                <a:spcPct val="50000"/>
              </a:spcBef>
              <a:defRPr sz="2400">
                <a:solidFill>
                  <a:schemeClr val="tx1"/>
                </a:solidFill>
                <a:latin typeface="Arial" pitchFamily="34" charset="0"/>
              </a:defRPr>
            </a:lvl3pPr>
            <a:lvl4pPr marL="1600200" indent="-228600" eaLnBrk="0" hangingPunct="0">
              <a:spcBef>
                <a:spcPct val="50000"/>
              </a:spcBef>
              <a:defRPr sz="2400">
                <a:solidFill>
                  <a:schemeClr val="tx1"/>
                </a:solidFill>
                <a:latin typeface="Arial" pitchFamily="34" charset="0"/>
              </a:defRPr>
            </a:lvl4pPr>
            <a:lvl5pPr marL="2057400" indent="-228600" eaLnBrk="0" hangingPunct="0">
              <a:spcBef>
                <a:spcPct val="50000"/>
              </a:spcBef>
              <a:defRPr sz="2400">
                <a:solidFill>
                  <a:schemeClr val="tx1"/>
                </a:solidFill>
                <a:latin typeface="Arial" pitchFamily="34" charset="0"/>
              </a:defRPr>
            </a:lvl5pPr>
            <a:lvl6pPr marL="2514600" indent="-228600" eaLnBrk="0" fontAlgn="base" hangingPunct="0">
              <a:spcBef>
                <a:spcPct val="50000"/>
              </a:spcBef>
              <a:spcAft>
                <a:spcPct val="0"/>
              </a:spcAft>
              <a:defRPr sz="2400">
                <a:solidFill>
                  <a:schemeClr val="tx1"/>
                </a:solidFill>
                <a:latin typeface="Arial" pitchFamily="34" charset="0"/>
              </a:defRPr>
            </a:lvl6pPr>
            <a:lvl7pPr marL="2971800" indent="-228600" eaLnBrk="0" fontAlgn="base" hangingPunct="0">
              <a:spcBef>
                <a:spcPct val="50000"/>
              </a:spcBef>
              <a:spcAft>
                <a:spcPct val="0"/>
              </a:spcAft>
              <a:defRPr sz="2400">
                <a:solidFill>
                  <a:schemeClr val="tx1"/>
                </a:solidFill>
                <a:latin typeface="Arial" pitchFamily="34" charset="0"/>
              </a:defRPr>
            </a:lvl7pPr>
            <a:lvl8pPr marL="3429000" indent="-228600" eaLnBrk="0" fontAlgn="base" hangingPunct="0">
              <a:spcBef>
                <a:spcPct val="50000"/>
              </a:spcBef>
              <a:spcAft>
                <a:spcPct val="0"/>
              </a:spcAft>
              <a:defRPr sz="2400">
                <a:solidFill>
                  <a:schemeClr val="tx1"/>
                </a:solidFill>
                <a:latin typeface="Arial" pitchFamily="34" charset="0"/>
              </a:defRPr>
            </a:lvl8pPr>
            <a:lvl9pPr marL="3886200" indent="-228600" eaLnBrk="0" fontAlgn="base" hangingPunct="0">
              <a:spcBef>
                <a:spcPct val="50000"/>
              </a:spcBef>
              <a:spcAft>
                <a:spcPct val="0"/>
              </a:spcAft>
              <a:defRPr sz="2400">
                <a:solidFill>
                  <a:schemeClr val="tx1"/>
                </a:solidFill>
                <a:latin typeface="Arial" pitchFamily="34" charset="0"/>
              </a:defRPr>
            </a:lvl9pPr>
          </a:lstStyle>
          <a:p>
            <a:pPr eaLnBrk="1" hangingPunct="1"/>
            <a:endParaRPr lang="fr-CH" altLang="fr-FR" dirty="0"/>
          </a:p>
        </p:txBody>
      </p:sp>
      <p:sp>
        <p:nvSpPr>
          <p:cNvPr id="20486" name="Oval 6"/>
          <p:cNvSpPr>
            <a:spLocks noChangeArrowheads="1"/>
          </p:cNvSpPr>
          <p:nvPr/>
        </p:nvSpPr>
        <p:spPr bwMode="auto">
          <a:xfrm rot="-1647253">
            <a:off x="6791685" y="4486885"/>
            <a:ext cx="284162" cy="279400"/>
          </a:xfrm>
          <a:prstGeom prst="ellipse">
            <a:avLst/>
          </a:prstGeom>
          <a:noFill/>
          <a:ln w="38100" algn="ctr">
            <a:solidFill>
              <a:srgbClr val="FF0000"/>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eaLnBrk="0" hangingPunct="0">
              <a:spcBef>
                <a:spcPct val="50000"/>
              </a:spcBef>
              <a:defRPr sz="2400">
                <a:solidFill>
                  <a:schemeClr val="tx1"/>
                </a:solidFill>
                <a:latin typeface="Arial" pitchFamily="34" charset="0"/>
              </a:defRPr>
            </a:lvl1pPr>
            <a:lvl2pPr marL="742950" indent="-285750" eaLnBrk="0" hangingPunct="0">
              <a:spcBef>
                <a:spcPct val="50000"/>
              </a:spcBef>
              <a:defRPr sz="2400">
                <a:solidFill>
                  <a:schemeClr val="tx1"/>
                </a:solidFill>
                <a:latin typeface="Arial" pitchFamily="34" charset="0"/>
              </a:defRPr>
            </a:lvl2pPr>
            <a:lvl3pPr marL="1143000" indent="-228600" eaLnBrk="0" hangingPunct="0">
              <a:spcBef>
                <a:spcPct val="50000"/>
              </a:spcBef>
              <a:defRPr sz="2400">
                <a:solidFill>
                  <a:schemeClr val="tx1"/>
                </a:solidFill>
                <a:latin typeface="Arial" pitchFamily="34" charset="0"/>
              </a:defRPr>
            </a:lvl3pPr>
            <a:lvl4pPr marL="1600200" indent="-228600" eaLnBrk="0" hangingPunct="0">
              <a:spcBef>
                <a:spcPct val="50000"/>
              </a:spcBef>
              <a:defRPr sz="2400">
                <a:solidFill>
                  <a:schemeClr val="tx1"/>
                </a:solidFill>
                <a:latin typeface="Arial" pitchFamily="34" charset="0"/>
              </a:defRPr>
            </a:lvl4pPr>
            <a:lvl5pPr marL="2057400" indent="-228600" eaLnBrk="0" hangingPunct="0">
              <a:spcBef>
                <a:spcPct val="50000"/>
              </a:spcBef>
              <a:defRPr sz="2400">
                <a:solidFill>
                  <a:schemeClr val="tx1"/>
                </a:solidFill>
                <a:latin typeface="Arial" pitchFamily="34" charset="0"/>
              </a:defRPr>
            </a:lvl5pPr>
            <a:lvl6pPr marL="2514600" indent="-228600" eaLnBrk="0" fontAlgn="base" hangingPunct="0">
              <a:spcBef>
                <a:spcPct val="50000"/>
              </a:spcBef>
              <a:spcAft>
                <a:spcPct val="0"/>
              </a:spcAft>
              <a:defRPr sz="2400">
                <a:solidFill>
                  <a:schemeClr val="tx1"/>
                </a:solidFill>
                <a:latin typeface="Arial" pitchFamily="34" charset="0"/>
              </a:defRPr>
            </a:lvl6pPr>
            <a:lvl7pPr marL="2971800" indent="-228600" eaLnBrk="0" fontAlgn="base" hangingPunct="0">
              <a:spcBef>
                <a:spcPct val="50000"/>
              </a:spcBef>
              <a:spcAft>
                <a:spcPct val="0"/>
              </a:spcAft>
              <a:defRPr sz="2400">
                <a:solidFill>
                  <a:schemeClr val="tx1"/>
                </a:solidFill>
                <a:latin typeface="Arial" pitchFamily="34" charset="0"/>
              </a:defRPr>
            </a:lvl7pPr>
            <a:lvl8pPr marL="3429000" indent="-228600" eaLnBrk="0" fontAlgn="base" hangingPunct="0">
              <a:spcBef>
                <a:spcPct val="50000"/>
              </a:spcBef>
              <a:spcAft>
                <a:spcPct val="0"/>
              </a:spcAft>
              <a:defRPr sz="2400">
                <a:solidFill>
                  <a:schemeClr val="tx1"/>
                </a:solidFill>
                <a:latin typeface="Arial" pitchFamily="34" charset="0"/>
              </a:defRPr>
            </a:lvl8pPr>
            <a:lvl9pPr marL="3886200" indent="-228600" eaLnBrk="0" fontAlgn="base" hangingPunct="0">
              <a:spcBef>
                <a:spcPct val="50000"/>
              </a:spcBef>
              <a:spcAft>
                <a:spcPct val="0"/>
              </a:spcAft>
              <a:defRPr sz="2400">
                <a:solidFill>
                  <a:schemeClr val="tx1"/>
                </a:solidFill>
                <a:latin typeface="Arial" pitchFamily="34" charset="0"/>
              </a:defRPr>
            </a:lvl9pPr>
          </a:lstStyle>
          <a:p>
            <a:pPr eaLnBrk="1" hangingPunct="1"/>
            <a:endParaRPr lang="fr-CH" altLang="fr-FR" dirty="0"/>
          </a:p>
        </p:txBody>
      </p:sp>
      <p:sp>
        <p:nvSpPr>
          <p:cNvPr id="20487" name="Oval 7"/>
          <p:cNvSpPr>
            <a:spLocks noChangeArrowheads="1"/>
          </p:cNvSpPr>
          <p:nvPr/>
        </p:nvSpPr>
        <p:spPr bwMode="auto">
          <a:xfrm rot="-1647253">
            <a:off x="7132315" y="4985044"/>
            <a:ext cx="250825" cy="247650"/>
          </a:xfrm>
          <a:prstGeom prst="ellipse">
            <a:avLst/>
          </a:prstGeom>
          <a:noFill/>
          <a:ln w="38100" algn="ctr">
            <a:solidFill>
              <a:srgbClr val="FF0000"/>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eaLnBrk="0" hangingPunct="0">
              <a:spcBef>
                <a:spcPct val="50000"/>
              </a:spcBef>
              <a:defRPr sz="2400">
                <a:solidFill>
                  <a:schemeClr val="tx1"/>
                </a:solidFill>
                <a:latin typeface="Arial" pitchFamily="34" charset="0"/>
              </a:defRPr>
            </a:lvl1pPr>
            <a:lvl2pPr marL="742950" indent="-285750" eaLnBrk="0" hangingPunct="0">
              <a:spcBef>
                <a:spcPct val="50000"/>
              </a:spcBef>
              <a:defRPr sz="2400">
                <a:solidFill>
                  <a:schemeClr val="tx1"/>
                </a:solidFill>
                <a:latin typeface="Arial" pitchFamily="34" charset="0"/>
              </a:defRPr>
            </a:lvl2pPr>
            <a:lvl3pPr marL="1143000" indent="-228600" eaLnBrk="0" hangingPunct="0">
              <a:spcBef>
                <a:spcPct val="50000"/>
              </a:spcBef>
              <a:defRPr sz="2400">
                <a:solidFill>
                  <a:schemeClr val="tx1"/>
                </a:solidFill>
                <a:latin typeface="Arial" pitchFamily="34" charset="0"/>
              </a:defRPr>
            </a:lvl3pPr>
            <a:lvl4pPr marL="1600200" indent="-228600" eaLnBrk="0" hangingPunct="0">
              <a:spcBef>
                <a:spcPct val="50000"/>
              </a:spcBef>
              <a:defRPr sz="2400">
                <a:solidFill>
                  <a:schemeClr val="tx1"/>
                </a:solidFill>
                <a:latin typeface="Arial" pitchFamily="34" charset="0"/>
              </a:defRPr>
            </a:lvl4pPr>
            <a:lvl5pPr marL="2057400" indent="-228600" eaLnBrk="0" hangingPunct="0">
              <a:spcBef>
                <a:spcPct val="50000"/>
              </a:spcBef>
              <a:defRPr sz="2400">
                <a:solidFill>
                  <a:schemeClr val="tx1"/>
                </a:solidFill>
                <a:latin typeface="Arial" pitchFamily="34" charset="0"/>
              </a:defRPr>
            </a:lvl5pPr>
            <a:lvl6pPr marL="2514600" indent="-228600" eaLnBrk="0" fontAlgn="base" hangingPunct="0">
              <a:spcBef>
                <a:spcPct val="50000"/>
              </a:spcBef>
              <a:spcAft>
                <a:spcPct val="0"/>
              </a:spcAft>
              <a:defRPr sz="2400">
                <a:solidFill>
                  <a:schemeClr val="tx1"/>
                </a:solidFill>
                <a:latin typeface="Arial" pitchFamily="34" charset="0"/>
              </a:defRPr>
            </a:lvl6pPr>
            <a:lvl7pPr marL="2971800" indent="-228600" eaLnBrk="0" fontAlgn="base" hangingPunct="0">
              <a:spcBef>
                <a:spcPct val="50000"/>
              </a:spcBef>
              <a:spcAft>
                <a:spcPct val="0"/>
              </a:spcAft>
              <a:defRPr sz="2400">
                <a:solidFill>
                  <a:schemeClr val="tx1"/>
                </a:solidFill>
                <a:latin typeface="Arial" pitchFamily="34" charset="0"/>
              </a:defRPr>
            </a:lvl7pPr>
            <a:lvl8pPr marL="3429000" indent="-228600" eaLnBrk="0" fontAlgn="base" hangingPunct="0">
              <a:spcBef>
                <a:spcPct val="50000"/>
              </a:spcBef>
              <a:spcAft>
                <a:spcPct val="0"/>
              </a:spcAft>
              <a:defRPr sz="2400">
                <a:solidFill>
                  <a:schemeClr val="tx1"/>
                </a:solidFill>
                <a:latin typeface="Arial" pitchFamily="34" charset="0"/>
              </a:defRPr>
            </a:lvl8pPr>
            <a:lvl9pPr marL="3886200" indent="-228600" eaLnBrk="0" fontAlgn="base" hangingPunct="0">
              <a:spcBef>
                <a:spcPct val="50000"/>
              </a:spcBef>
              <a:spcAft>
                <a:spcPct val="0"/>
              </a:spcAft>
              <a:defRPr sz="2400">
                <a:solidFill>
                  <a:schemeClr val="tx1"/>
                </a:solidFill>
                <a:latin typeface="Arial" pitchFamily="34" charset="0"/>
              </a:defRPr>
            </a:lvl9pPr>
          </a:lstStyle>
          <a:p>
            <a:pPr eaLnBrk="1" hangingPunct="1"/>
            <a:endParaRPr lang="fr-CH" altLang="fr-FR" dirty="0"/>
          </a:p>
        </p:txBody>
      </p:sp>
      <p:sp>
        <p:nvSpPr>
          <p:cNvPr id="20488" name="Espace réservé du numéro de diapositive 2"/>
          <p:cNvSpPr>
            <a:spLocks noGrp="1"/>
          </p:cNvSpPr>
          <p:nvPr>
            <p:ph type="sldNum" sz="quarter" idx="10"/>
          </p:nvPr>
        </p:nvSpPr>
        <p:spPr>
          <a:noFill/>
        </p:spPr>
        <p:txBody>
          <a:bodyPr/>
          <a:lstStyle>
            <a:lvl1pPr eaLnBrk="0" hangingPunct="0">
              <a:spcBef>
                <a:spcPct val="50000"/>
              </a:spcBef>
              <a:defRPr sz="2400">
                <a:solidFill>
                  <a:schemeClr val="tx1"/>
                </a:solidFill>
                <a:latin typeface="Arial" pitchFamily="34" charset="0"/>
              </a:defRPr>
            </a:lvl1pPr>
            <a:lvl2pPr marL="742950" indent="-285750" eaLnBrk="0" hangingPunct="0">
              <a:spcBef>
                <a:spcPct val="50000"/>
              </a:spcBef>
              <a:defRPr sz="2400">
                <a:solidFill>
                  <a:schemeClr val="tx1"/>
                </a:solidFill>
                <a:latin typeface="Arial" pitchFamily="34" charset="0"/>
              </a:defRPr>
            </a:lvl2pPr>
            <a:lvl3pPr marL="1143000" indent="-228600" eaLnBrk="0" hangingPunct="0">
              <a:spcBef>
                <a:spcPct val="50000"/>
              </a:spcBef>
              <a:defRPr sz="2400">
                <a:solidFill>
                  <a:schemeClr val="tx1"/>
                </a:solidFill>
                <a:latin typeface="Arial" pitchFamily="34" charset="0"/>
              </a:defRPr>
            </a:lvl3pPr>
            <a:lvl4pPr marL="1600200" indent="-228600" eaLnBrk="0" hangingPunct="0">
              <a:spcBef>
                <a:spcPct val="50000"/>
              </a:spcBef>
              <a:defRPr sz="2400">
                <a:solidFill>
                  <a:schemeClr val="tx1"/>
                </a:solidFill>
                <a:latin typeface="Arial" pitchFamily="34" charset="0"/>
              </a:defRPr>
            </a:lvl4pPr>
            <a:lvl5pPr marL="2057400" indent="-228600" eaLnBrk="0" hangingPunct="0">
              <a:spcBef>
                <a:spcPct val="50000"/>
              </a:spcBef>
              <a:defRPr sz="2400">
                <a:solidFill>
                  <a:schemeClr val="tx1"/>
                </a:solidFill>
                <a:latin typeface="Arial" pitchFamily="34" charset="0"/>
              </a:defRPr>
            </a:lvl5pPr>
            <a:lvl6pPr marL="2514600" indent="-228600" eaLnBrk="0" fontAlgn="base" hangingPunct="0">
              <a:spcBef>
                <a:spcPct val="50000"/>
              </a:spcBef>
              <a:spcAft>
                <a:spcPct val="0"/>
              </a:spcAft>
              <a:defRPr sz="2400">
                <a:solidFill>
                  <a:schemeClr val="tx1"/>
                </a:solidFill>
                <a:latin typeface="Arial" pitchFamily="34" charset="0"/>
              </a:defRPr>
            </a:lvl6pPr>
            <a:lvl7pPr marL="2971800" indent="-228600" eaLnBrk="0" fontAlgn="base" hangingPunct="0">
              <a:spcBef>
                <a:spcPct val="50000"/>
              </a:spcBef>
              <a:spcAft>
                <a:spcPct val="0"/>
              </a:spcAft>
              <a:defRPr sz="2400">
                <a:solidFill>
                  <a:schemeClr val="tx1"/>
                </a:solidFill>
                <a:latin typeface="Arial" pitchFamily="34" charset="0"/>
              </a:defRPr>
            </a:lvl7pPr>
            <a:lvl8pPr marL="3429000" indent="-228600" eaLnBrk="0" fontAlgn="base" hangingPunct="0">
              <a:spcBef>
                <a:spcPct val="50000"/>
              </a:spcBef>
              <a:spcAft>
                <a:spcPct val="0"/>
              </a:spcAft>
              <a:defRPr sz="2400">
                <a:solidFill>
                  <a:schemeClr val="tx1"/>
                </a:solidFill>
                <a:latin typeface="Arial" pitchFamily="34" charset="0"/>
              </a:defRPr>
            </a:lvl8pPr>
            <a:lvl9pPr marL="3886200" indent="-228600" eaLnBrk="0" fontAlgn="base" hangingPunct="0">
              <a:spcBef>
                <a:spcPct val="50000"/>
              </a:spcBef>
              <a:spcAft>
                <a:spcPct val="0"/>
              </a:spcAft>
              <a:defRPr sz="2400">
                <a:solidFill>
                  <a:schemeClr val="tx1"/>
                </a:solidFill>
                <a:latin typeface="Arial" pitchFamily="34" charset="0"/>
              </a:defRPr>
            </a:lvl9pPr>
          </a:lstStyle>
          <a:p>
            <a:pPr>
              <a:spcBef>
                <a:spcPct val="0"/>
              </a:spcBef>
            </a:pPr>
            <a:fld id="{78EC6843-2138-45B5-ABE0-F0388F801B86}" type="slidenum">
              <a:rPr lang="de-CH" altLang="fr-FR" sz="800" smtClean="0"/>
              <a:t>5</a:t>
            </a:fld>
            <a:endParaRPr lang="de-CH" altLang="fr-FR" sz="800"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36063" y="1333500"/>
            <a:ext cx="7932737" cy="1143000"/>
          </a:xfrm>
        </p:spPr>
        <p:txBody>
          <a:bodyPr/>
          <a:lstStyle/>
          <a:p>
            <a:r>
              <a:rPr lang="fr-CH" altLang="fr-FR" sz="3600" dirty="0">
                <a:solidFill>
                  <a:srgbClr val="000000"/>
                </a:solidFill>
              </a:rPr>
              <a:t>Une véritable politique linguistique </a:t>
            </a:r>
            <a:r>
              <a:rPr lang="fr-CH" altLang="fr-FR" sz="3600" dirty="0" smtClean="0">
                <a:solidFill>
                  <a:srgbClr val="000000"/>
                </a:solidFill>
              </a:rPr>
              <a:t>(2)</a:t>
            </a:r>
            <a:endParaRPr lang="fr-CH" dirty="0"/>
          </a:p>
        </p:txBody>
      </p:sp>
      <p:sp>
        <p:nvSpPr>
          <p:cNvPr id="3" name="Espace réservé du contenu 2"/>
          <p:cNvSpPr>
            <a:spLocks noGrp="1"/>
          </p:cNvSpPr>
          <p:nvPr>
            <p:ph idx="1"/>
          </p:nvPr>
        </p:nvSpPr>
        <p:spPr>
          <a:xfrm>
            <a:off x="949513" y="2276872"/>
            <a:ext cx="8015287" cy="3321050"/>
          </a:xfrm>
        </p:spPr>
        <p:txBody>
          <a:bodyPr/>
          <a:lstStyle/>
          <a:p>
            <a:r>
              <a:rPr lang="fr-CH" dirty="0" smtClean="0"/>
              <a:t>Assurer l’existence et la coexistence pacifique des deux communautés.</a:t>
            </a:r>
            <a:endParaRPr lang="fr-CH" dirty="0"/>
          </a:p>
          <a:p>
            <a:r>
              <a:rPr lang="fr-CH" dirty="0" smtClean="0"/>
              <a:t>Garantir le caractère bilingue du canton.</a:t>
            </a:r>
          </a:p>
          <a:p>
            <a:r>
              <a:rPr lang="fr-CH" dirty="0" smtClean="0"/>
              <a:t>Respecter la répartition territoriale des communautés linguistiques.</a:t>
            </a:r>
          </a:p>
          <a:p>
            <a:r>
              <a:rPr lang="fr-CH" dirty="0" smtClean="0"/>
              <a:t>Equilibrer les intérêts divergents.</a:t>
            </a:r>
            <a:endParaRPr lang="fr-CH" dirty="0"/>
          </a:p>
        </p:txBody>
      </p:sp>
      <p:sp>
        <p:nvSpPr>
          <p:cNvPr id="4" name="Espace réservé du numéro de diapositive 3"/>
          <p:cNvSpPr>
            <a:spLocks noGrp="1"/>
          </p:cNvSpPr>
          <p:nvPr>
            <p:ph type="sldNum" sz="quarter" idx="10"/>
          </p:nvPr>
        </p:nvSpPr>
        <p:spPr/>
        <p:txBody>
          <a:bodyPr/>
          <a:lstStyle/>
          <a:p>
            <a:pPr>
              <a:defRPr/>
            </a:pPr>
            <a:fld id="{0F94C8EC-E84A-417D-B487-D935AB21D010}" type="slidenum">
              <a:rPr lang="de-CH" smtClean="0"/>
              <a:t>6</a:t>
            </a:fld>
            <a:endParaRPr lang="de-CH" dirty="0"/>
          </a:p>
        </p:txBody>
      </p:sp>
    </p:spTree>
    <p:extLst>
      <p:ext uri="{BB962C8B-B14F-4D97-AF65-F5344CB8AC3E}">
        <p14:creationId xmlns:p14="http://schemas.microsoft.com/office/powerpoint/2010/main" val="114673467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960438" y="1113723"/>
            <a:ext cx="7932737" cy="1143000"/>
          </a:xfrm>
        </p:spPr>
        <p:txBody>
          <a:bodyPr/>
          <a:lstStyle/>
          <a:p>
            <a:pPr eaLnBrk="1" hangingPunct="1"/>
            <a:r>
              <a:rPr lang="fr-CH" altLang="fr-FR" sz="3200" dirty="0" smtClean="0"/>
              <a:t>Garantie constitutionnelle pour les </a:t>
            </a:r>
            <a:br>
              <a:rPr lang="fr-CH" altLang="fr-FR" sz="3200" dirty="0" smtClean="0"/>
            </a:br>
            <a:r>
              <a:rPr lang="fr-CH" altLang="fr-FR" sz="3200" dirty="0" smtClean="0"/>
              <a:t>minorités</a:t>
            </a:r>
            <a:endParaRPr lang="de-CH" altLang="fr-FR" sz="3200" dirty="0" smtClean="0"/>
          </a:p>
        </p:txBody>
      </p:sp>
      <p:sp>
        <p:nvSpPr>
          <p:cNvPr id="22531" name="Rectangle 3"/>
          <p:cNvSpPr>
            <a:spLocks noGrp="1" noChangeArrowheads="1"/>
          </p:cNvSpPr>
          <p:nvPr>
            <p:ph idx="1"/>
          </p:nvPr>
        </p:nvSpPr>
        <p:spPr>
          <a:xfrm>
            <a:off x="1017788" y="2278014"/>
            <a:ext cx="7850187" cy="3339876"/>
          </a:xfrm>
        </p:spPr>
        <p:txBody>
          <a:bodyPr/>
          <a:lstStyle/>
          <a:p>
            <a:pPr marL="361950" indent="-361950" eaLnBrk="1" hangingPunct="1">
              <a:buFont typeface="Wingdings" pitchFamily="2" charset="2"/>
              <a:buNone/>
            </a:pPr>
            <a:r>
              <a:rPr lang="fr-CH" altLang="fr-FR" sz="2000" b="1" dirty="0" smtClean="0"/>
              <a:t>Constitution du canton de Berne du 6 juin 1993</a:t>
            </a:r>
          </a:p>
          <a:p>
            <a:pPr marL="361950" indent="-361950" eaLnBrk="1" hangingPunct="1">
              <a:buNone/>
            </a:pPr>
            <a:r>
              <a:rPr lang="fr-CH" altLang="fr-FR" sz="1600" b="1" dirty="0" smtClean="0"/>
              <a:t>Art</a:t>
            </a:r>
            <a:r>
              <a:rPr lang="fr-CH" altLang="fr-FR" sz="1600" b="1" dirty="0"/>
              <a:t>. 4 </a:t>
            </a:r>
            <a:r>
              <a:rPr lang="fr-CH" altLang="fr-FR" sz="1600" b="1" dirty="0" smtClean="0"/>
              <a:t>/ Minorités </a:t>
            </a:r>
            <a:endParaRPr lang="fr-CH" altLang="fr-FR" sz="1600" b="1" dirty="0"/>
          </a:p>
          <a:p>
            <a:pPr marL="0" indent="0" eaLnBrk="1" hangingPunct="1">
              <a:buNone/>
            </a:pPr>
            <a:r>
              <a:rPr lang="fr-CH" altLang="fr-FR" sz="1600" baseline="30000" dirty="0" smtClean="0"/>
              <a:t>1</a:t>
            </a:r>
            <a:r>
              <a:rPr lang="fr-CH" altLang="fr-FR" sz="1600" dirty="0" smtClean="0"/>
              <a:t> </a:t>
            </a:r>
            <a:r>
              <a:rPr lang="fr-CH" altLang="fr-FR" sz="1600" dirty="0" smtClean="0">
                <a:solidFill>
                  <a:srgbClr val="FF0000"/>
                </a:solidFill>
              </a:rPr>
              <a:t>Il </a:t>
            </a:r>
            <a:r>
              <a:rPr lang="fr-CH" altLang="fr-FR" sz="1600" dirty="0">
                <a:solidFill>
                  <a:srgbClr val="FF0000"/>
                </a:solidFill>
              </a:rPr>
              <a:t>est tenu compte des </a:t>
            </a:r>
            <a:r>
              <a:rPr lang="fr-CH" altLang="fr-FR" sz="1600" b="1" dirty="0">
                <a:solidFill>
                  <a:srgbClr val="FF0000"/>
                </a:solidFill>
              </a:rPr>
              <a:t>besoins des minorités linguistiques</a:t>
            </a:r>
            <a:r>
              <a:rPr lang="fr-CH" altLang="fr-FR" sz="1600" b="1" dirty="0"/>
              <a:t>, culturelles et </a:t>
            </a:r>
            <a:r>
              <a:rPr lang="fr-CH" altLang="fr-FR" sz="1600" b="1" dirty="0" smtClean="0"/>
              <a:t/>
            </a:r>
            <a:br>
              <a:rPr lang="fr-CH" altLang="fr-FR" sz="1600" b="1" dirty="0" smtClean="0"/>
            </a:br>
            <a:r>
              <a:rPr lang="fr-CH" altLang="fr-FR" sz="1600" b="1" dirty="0" smtClean="0"/>
              <a:t>   régionales</a:t>
            </a:r>
            <a:r>
              <a:rPr lang="fr-CH" altLang="fr-FR" sz="1600" b="1" dirty="0"/>
              <a:t>. </a:t>
            </a:r>
          </a:p>
          <a:p>
            <a:pPr marL="179388" indent="-179388" eaLnBrk="1" hangingPunct="1">
              <a:buNone/>
            </a:pPr>
            <a:r>
              <a:rPr lang="fr-CH" altLang="fr-FR" sz="1600" baseline="30000" dirty="0" smtClean="0"/>
              <a:t>2</a:t>
            </a:r>
            <a:r>
              <a:rPr lang="fr-CH" altLang="fr-FR" sz="1600" dirty="0" smtClean="0"/>
              <a:t> A </a:t>
            </a:r>
            <a:r>
              <a:rPr lang="fr-CH" altLang="fr-FR" sz="1600" dirty="0"/>
              <a:t>cet effet, des </a:t>
            </a:r>
            <a:r>
              <a:rPr lang="fr-CH" altLang="fr-FR" sz="1600" b="1" dirty="0"/>
              <a:t>compétences particulières peuvent être attribuées à ces </a:t>
            </a:r>
            <a:r>
              <a:rPr lang="fr-CH" altLang="fr-FR" sz="1600" b="1" dirty="0" smtClean="0"/>
              <a:t/>
            </a:r>
            <a:br>
              <a:rPr lang="fr-CH" altLang="fr-FR" sz="1600" b="1" dirty="0" smtClean="0"/>
            </a:br>
            <a:r>
              <a:rPr lang="fr-CH" altLang="fr-FR" sz="1600" b="1" dirty="0" smtClean="0"/>
              <a:t>minorités</a:t>
            </a:r>
            <a:r>
              <a:rPr lang="fr-CH" altLang="fr-FR" sz="1600" dirty="0"/>
              <a:t>. </a:t>
            </a:r>
          </a:p>
          <a:p>
            <a:pPr marL="361950" indent="-361950" eaLnBrk="1" hangingPunct="1">
              <a:buNone/>
            </a:pPr>
            <a:endParaRPr lang="fr-CH" altLang="fr-FR" sz="1600" dirty="0"/>
          </a:p>
          <a:p>
            <a:pPr marL="361950" indent="-361950" eaLnBrk="1" hangingPunct="1">
              <a:buNone/>
            </a:pPr>
            <a:r>
              <a:rPr lang="fr-CH" altLang="fr-FR" sz="1600" b="1" dirty="0"/>
              <a:t>Art. 5 </a:t>
            </a:r>
            <a:r>
              <a:rPr lang="fr-CH" altLang="fr-FR" sz="1600" b="1" dirty="0" smtClean="0"/>
              <a:t>/ Jura </a:t>
            </a:r>
            <a:r>
              <a:rPr lang="fr-CH" altLang="fr-FR" sz="1600" b="1" dirty="0"/>
              <a:t>bernois </a:t>
            </a:r>
          </a:p>
          <a:p>
            <a:pPr marL="179388" indent="-179388" eaLnBrk="1" hangingPunct="1">
              <a:buNone/>
            </a:pPr>
            <a:r>
              <a:rPr lang="fr-CH" altLang="fr-FR" sz="1600" baseline="30000" dirty="0" smtClean="0"/>
              <a:t>1</a:t>
            </a:r>
            <a:r>
              <a:rPr lang="fr-CH" altLang="fr-FR" sz="1600" dirty="0" smtClean="0"/>
              <a:t> </a:t>
            </a:r>
            <a:r>
              <a:rPr lang="fr-CH" altLang="fr-FR" sz="1600" b="1" dirty="0" smtClean="0"/>
              <a:t>Un </a:t>
            </a:r>
            <a:r>
              <a:rPr lang="fr-CH" altLang="fr-FR" sz="1600" b="1" dirty="0"/>
              <a:t>statut particulier est reconnu au Jura bernois </a:t>
            </a:r>
            <a:r>
              <a:rPr lang="fr-CH" altLang="fr-FR" sz="1600" dirty="0"/>
              <a:t>que constitue la région administrative du Jura bernois. Ce statut doit lui permettre de préserver son identité, de conserver sa particularité linguistique et culturelle et de participer activement à la vie politique cantonale. </a:t>
            </a:r>
            <a:r>
              <a:rPr lang="fr-CH" altLang="fr-FR" sz="1600" dirty="0" smtClean="0"/>
              <a:t> </a:t>
            </a:r>
            <a:endParaRPr lang="fr-CH" altLang="fr-FR" sz="1600" dirty="0"/>
          </a:p>
          <a:p>
            <a:pPr marL="179388" indent="-179388" eaLnBrk="1" hangingPunct="1">
              <a:buNone/>
            </a:pPr>
            <a:r>
              <a:rPr lang="fr-CH" altLang="fr-FR" sz="1600" baseline="30000" dirty="0" smtClean="0"/>
              <a:t>2</a:t>
            </a:r>
            <a:r>
              <a:rPr lang="fr-CH" altLang="fr-FR" sz="1600" dirty="0" smtClean="0"/>
              <a:t>  Le </a:t>
            </a:r>
            <a:r>
              <a:rPr lang="fr-CH" altLang="fr-FR" sz="1600" dirty="0"/>
              <a:t>canton prend des mesures pour </a:t>
            </a:r>
            <a:r>
              <a:rPr lang="fr-CH" altLang="fr-FR" sz="1600" b="1" dirty="0"/>
              <a:t>renforcer les liens entre le Jura bernois et le </a:t>
            </a:r>
            <a:r>
              <a:rPr lang="fr-CH" altLang="fr-FR" sz="1600" b="1" dirty="0" smtClean="0"/>
              <a:t>  reste </a:t>
            </a:r>
            <a:r>
              <a:rPr lang="fr-CH" altLang="fr-FR" sz="1600" b="1" dirty="0"/>
              <a:t>du canton. </a:t>
            </a:r>
          </a:p>
        </p:txBody>
      </p:sp>
      <p:sp>
        <p:nvSpPr>
          <p:cNvPr id="22533" name="Espace réservé du numéro de diapositive 2"/>
          <p:cNvSpPr>
            <a:spLocks noGrp="1"/>
          </p:cNvSpPr>
          <p:nvPr>
            <p:ph type="sldNum" sz="quarter" idx="10"/>
          </p:nvPr>
        </p:nvSpPr>
        <p:spPr>
          <a:noFill/>
        </p:spPr>
        <p:txBody>
          <a:bodyPr/>
          <a:lstStyle>
            <a:lvl1pPr eaLnBrk="0" hangingPunct="0">
              <a:spcBef>
                <a:spcPct val="50000"/>
              </a:spcBef>
              <a:defRPr sz="2400">
                <a:solidFill>
                  <a:schemeClr val="tx1"/>
                </a:solidFill>
                <a:latin typeface="Arial" pitchFamily="34" charset="0"/>
              </a:defRPr>
            </a:lvl1pPr>
            <a:lvl2pPr marL="742950" indent="-285750" eaLnBrk="0" hangingPunct="0">
              <a:spcBef>
                <a:spcPct val="50000"/>
              </a:spcBef>
              <a:defRPr sz="2400">
                <a:solidFill>
                  <a:schemeClr val="tx1"/>
                </a:solidFill>
                <a:latin typeface="Arial" pitchFamily="34" charset="0"/>
              </a:defRPr>
            </a:lvl2pPr>
            <a:lvl3pPr marL="1143000" indent="-228600" eaLnBrk="0" hangingPunct="0">
              <a:spcBef>
                <a:spcPct val="50000"/>
              </a:spcBef>
              <a:defRPr sz="2400">
                <a:solidFill>
                  <a:schemeClr val="tx1"/>
                </a:solidFill>
                <a:latin typeface="Arial" pitchFamily="34" charset="0"/>
              </a:defRPr>
            </a:lvl3pPr>
            <a:lvl4pPr marL="1600200" indent="-228600" eaLnBrk="0" hangingPunct="0">
              <a:spcBef>
                <a:spcPct val="50000"/>
              </a:spcBef>
              <a:defRPr sz="2400">
                <a:solidFill>
                  <a:schemeClr val="tx1"/>
                </a:solidFill>
                <a:latin typeface="Arial" pitchFamily="34" charset="0"/>
              </a:defRPr>
            </a:lvl4pPr>
            <a:lvl5pPr marL="2057400" indent="-228600" eaLnBrk="0" hangingPunct="0">
              <a:spcBef>
                <a:spcPct val="50000"/>
              </a:spcBef>
              <a:defRPr sz="2400">
                <a:solidFill>
                  <a:schemeClr val="tx1"/>
                </a:solidFill>
                <a:latin typeface="Arial" pitchFamily="34" charset="0"/>
              </a:defRPr>
            </a:lvl5pPr>
            <a:lvl6pPr marL="2514600" indent="-228600" eaLnBrk="0" fontAlgn="base" hangingPunct="0">
              <a:spcBef>
                <a:spcPct val="50000"/>
              </a:spcBef>
              <a:spcAft>
                <a:spcPct val="0"/>
              </a:spcAft>
              <a:defRPr sz="2400">
                <a:solidFill>
                  <a:schemeClr val="tx1"/>
                </a:solidFill>
                <a:latin typeface="Arial" pitchFamily="34" charset="0"/>
              </a:defRPr>
            </a:lvl6pPr>
            <a:lvl7pPr marL="2971800" indent="-228600" eaLnBrk="0" fontAlgn="base" hangingPunct="0">
              <a:spcBef>
                <a:spcPct val="50000"/>
              </a:spcBef>
              <a:spcAft>
                <a:spcPct val="0"/>
              </a:spcAft>
              <a:defRPr sz="2400">
                <a:solidFill>
                  <a:schemeClr val="tx1"/>
                </a:solidFill>
                <a:latin typeface="Arial" pitchFamily="34" charset="0"/>
              </a:defRPr>
            </a:lvl7pPr>
            <a:lvl8pPr marL="3429000" indent="-228600" eaLnBrk="0" fontAlgn="base" hangingPunct="0">
              <a:spcBef>
                <a:spcPct val="50000"/>
              </a:spcBef>
              <a:spcAft>
                <a:spcPct val="0"/>
              </a:spcAft>
              <a:defRPr sz="2400">
                <a:solidFill>
                  <a:schemeClr val="tx1"/>
                </a:solidFill>
                <a:latin typeface="Arial" pitchFamily="34" charset="0"/>
              </a:defRPr>
            </a:lvl8pPr>
            <a:lvl9pPr marL="3886200" indent="-228600" eaLnBrk="0" fontAlgn="base" hangingPunct="0">
              <a:spcBef>
                <a:spcPct val="50000"/>
              </a:spcBef>
              <a:spcAft>
                <a:spcPct val="0"/>
              </a:spcAft>
              <a:defRPr sz="2400">
                <a:solidFill>
                  <a:schemeClr val="tx1"/>
                </a:solidFill>
                <a:latin typeface="Arial" pitchFamily="34" charset="0"/>
              </a:defRPr>
            </a:lvl9pPr>
          </a:lstStyle>
          <a:p>
            <a:pPr>
              <a:spcBef>
                <a:spcPct val="0"/>
              </a:spcBef>
            </a:pPr>
            <a:fld id="{4064BF2B-0ECF-4E85-A457-84AD1D82742F}" type="slidenum">
              <a:rPr lang="de-CH" altLang="fr-FR" sz="800" smtClean="0"/>
              <a:t>7</a:t>
            </a:fld>
            <a:endParaRPr lang="de-CH" altLang="fr-FR" sz="800" dirty="0" smtClean="0"/>
          </a:p>
        </p:txBody>
      </p:sp>
      <p:pic>
        <p:nvPicPr>
          <p:cNvPr id="2" name="Image 1"/>
          <p:cNvPicPr>
            <a:picLocks noChangeAspect="1"/>
          </p:cNvPicPr>
          <p:nvPr/>
        </p:nvPicPr>
        <p:blipFill>
          <a:blip r:embed="rId3"/>
          <a:stretch>
            <a:fillRect/>
          </a:stretch>
        </p:blipFill>
        <p:spPr>
          <a:xfrm>
            <a:off x="5650035" y="638194"/>
            <a:ext cx="3304318" cy="475529"/>
          </a:xfrm>
          <a:prstGeom prst="rect">
            <a:avLst/>
          </a:prstGeom>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960438" y="993775"/>
            <a:ext cx="7932737" cy="1143000"/>
          </a:xfrm>
        </p:spPr>
        <p:txBody>
          <a:bodyPr/>
          <a:lstStyle/>
          <a:p>
            <a:pPr eaLnBrk="1" hangingPunct="1"/>
            <a:r>
              <a:rPr lang="fr-FR" altLang="fr-FR" sz="3600" dirty="0" smtClean="0"/>
              <a:t>Le bilinguisme est ainsi garanti dans les relations entre le citoyen et l’Etat</a:t>
            </a:r>
            <a:endParaRPr lang="de-CH" altLang="fr-FR" sz="3600" dirty="0" smtClean="0"/>
          </a:p>
        </p:txBody>
      </p:sp>
      <p:sp>
        <p:nvSpPr>
          <p:cNvPr id="21507" name="Rectangle 3"/>
          <p:cNvSpPr>
            <a:spLocks noGrp="1" noChangeArrowheads="1"/>
          </p:cNvSpPr>
          <p:nvPr>
            <p:ph idx="1"/>
          </p:nvPr>
        </p:nvSpPr>
        <p:spPr>
          <a:xfrm>
            <a:off x="877888" y="2349500"/>
            <a:ext cx="8015287" cy="3933825"/>
          </a:xfrm>
        </p:spPr>
        <p:txBody>
          <a:bodyPr/>
          <a:lstStyle/>
          <a:p>
            <a:pPr eaLnBrk="1" hangingPunct="1">
              <a:lnSpc>
                <a:spcPct val="90000"/>
              </a:lnSpc>
            </a:pPr>
            <a:r>
              <a:rPr lang="fr-FR" altLang="fr-FR" sz="2400" dirty="0" smtClean="0"/>
              <a:t>La langue officielle est la langue utilisée dans les relations entre l'administration </a:t>
            </a:r>
            <a:br>
              <a:rPr lang="fr-FR" altLang="fr-FR" sz="2400" dirty="0" smtClean="0"/>
            </a:br>
            <a:r>
              <a:rPr lang="fr-FR" altLang="fr-FR" sz="2400" dirty="0" smtClean="0"/>
              <a:t>et la population ainsi que dans </a:t>
            </a:r>
            <a:br>
              <a:rPr lang="fr-FR" altLang="fr-FR" sz="2400" dirty="0" smtClean="0"/>
            </a:br>
            <a:r>
              <a:rPr lang="fr-FR" altLang="fr-FR" sz="2400" dirty="0" smtClean="0"/>
              <a:t>la communication au sein </a:t>
            </a:r>
            <a:br>
              <a:rPr lang="fr-FR" altLang="fr-FR" sz="2400" dirty="0" smtClean="0"/>
            </a:br>
            <a:r>
              <a:rPr lang="fr-FR" altLang="fr-FR" sz="2400" dirty="0" smtClean="0"/>
              <a:t>des autorités.</a:t>
            </a:r>
          </a:p>
          <a:p>
            <a:pPr eaLnBrk="1" hangingPunct="1">
              <a:lnSpc>
                <a:spcPct val="90000"/>
              </a:lnSpc>
            </a:pPr>
            <a:r>
              <a:rPr lang="fr-FR" altLang="fr-FR" sz="2400" dirty="0" smtClean="0"/>
              <a:t>Dans la procédure législative, </a:t>
            </a:r>
            <a:br>
              <a:rPr lang="fr-FR" altLang="fr-FR" sz="2400" dirty="0" smtClean="0"/>
            </a:br>
            <a:r>
              <a:rPr lang="fr-FR" altLang="fr-FR" sz="2400" dirty="0" smtClean="0"/>
              <a:t>le bilinguisme signifie que </a:t>
            </a:r>
            <a:br>
              <a:rPr lang="fr-FR" altLang="fr-FR" sz="2400" dirty="0" smtClean="0"/>
            </a:br>
            <a:r>
              <a:rPr lang="fr-FR" altLang="fr-FR" sz="2400" dirty="0" smtClean="0"/>
              <a:t>tous</a:t>
            </a:r>
            <a:r>
              <a:rPr lang="fr-FR" altLang="fr-FR" sz="2400" dirty="0" smtClean="0">
                <a:solidFill>
                  <a:srgbClr val="FF0000"/>
                </a:solidFill>
              </a:rPr>
              <a:t> </a:t>
            </a:r>
            <a:r>
              <a:rPr lang="fr-FR" altLang="fr-FR" sz="2400" b="1" dirty="0" smtClean="0"/>
              <a:t>les textes législatifs sont </a:t>
            </a:r>
            <a:br>
              <a:rPr lang="fr-FR" altLang="fr-FR" sz="2400" b="1" dirty="0" smtClean="0"/>
            </a:br>
            <a:r>
              <a:rPr lang="fr-FR" altLang="fr-FR" sz="2400" b="1" dirty="0" smtClean="0"/>
              <a:t>publiés dans les deux langues, les deux </a:t>
            </a:r>
            <a:br>
              <a:rPr lang="fr-FR" altLang="fr-FR" sz="2400" b="1" dirty="0" smtClean="0"/>
            </a:br>
            <a:r>
              <a:rPr lang="fr-FR" altLang="fr-FR" sz="2400" b="1" dirty="0" smtClean="0"/>
              <a:t>versions faisant également foi.</a:t>
            </a:r>
            <a:endParaRPr lang="de-CH" altLang="fr-FR" sz="2400" b="1" dirty="0" smtClean="0"/>
          </a:p>
        </p:txBody>
      </p:sp>
      <p:sp>
        <p:nvSpPr>
          <p:cNvPr id="21509" name="Espace réservé du numéro de diapositive 2"/>
          <p:cNvSpPr>
            <a:spLocks noGrp="1"/>
          </p:cNvSpPr>
          <p:nvPr>
            <p:ph type="sldNum" sz="quarter" idx="10"/>
          </p:nvPr>
        </p:nvSpPr>
        <p:spPr>
          <a:noFill/>
        </p:spPr>
        <p:txBody>
          <a:bodyPr/>
          <a:lstStyle>
            <a:lvl1pPr eaLnBrk="0" hangingPunct="0">
              <a:spcBef>
                <a:spcPct val="50000"/>
              </a:spcBef>
              <a:defRPr sz="2400">
                <a:solidFill>
                  <a:schemeClr val="tx1"/>
                </a:solidFill>
                <a:latin typeface="Arial" pitchFamily="34" charset="0"/>
              </a:defRPr>
            </a:lvl1pPr>
            <a:lvl2pPr marL="742950" indent="-285750" eaLnBrk="0" hangingPunct="0">
              <a:spcBef>
                <a:spcPct val="50000"/>
              </a:spcBef>
              <a:defRPr sz="2400">
                <a:solidFill>
                  <a:schemeClr val="tx1"/>
                </a:solidFill>
                <a:latin typeface="Arial" pitchFamily="34" charset="0"/>
              </a:defRPr>
            </a:lvl2pPr>
            <a:lvl3pPr marL="1143000" indent="-228600" eaLnBrk="0" hangingPunct="0">
              <a:spcBef>
                <a:spcPct val="50000"/>
              </a:spcBef>
              <a:defRPr sz="2400">
                <a:solidFill>
                  <a:schemeClr val="tx1"/>
                </a:solidFill>
                <a:latin typeface="Arial" pitchFamily="34" charset="0"/>
              </a:defRPr>
            </a:lvl3pPr>
            <a:lvl4pPr marL="1600200" indent="-228600" eaLnBrk="0" hangingPunct="0">
              <a:spcBef>
                <a:spcPct val="50000"/>
              </a:spcBef>
              <a:defRPr sz="2400">
                <a:solidFill>
                  <a:schemeClr val="tx1"/>
                </a:solidFill>
                <a:latin typeface="Arial" pitchFamily="34" charset="0"/>
              </a:defRPr>
            </a:lvl4pPr>
            <a:lvl5pPr marL="2057400" indent="-228600" eaLnBrk="0" hangingPunct="0">
              <a:spcBef>
                <a:spcPct val="50000"/>
              </a:spcBef>
              <a:defRPr sz="2400">
                <a:solidFill>
                  <a:schemeClr val="tx1"/>
                </a:solidFill>
                <a:latin typeface="Arial" pitchFamily="34" charset="0"/>
              </a:defRPr>
            </a:lvl5pPr>
            <a:lvl6pPr marL="2514600" indent="-228600" eaLnBrk="0" fontAlgn="base" hangingPunct="0">
              <a:spcBef>
                <a:spcPct val="50000"/>
              </a:spcBef>
              <a:spcAft>
                <a:spcPct val="0"/>
              </a:spcAft>
              <a:defRPr sz="2400">
                <a:solidFill>
                  <a:schemeClr val="tx1"/>
                </a:solidFill>
                <a:latin typeface="Arial" pitchFamily="34" charset="0"/>
              </a:defRPr>
            </a:lvl6pPr>
            <a:lvl7pPr marL="2971800" indent="-228600" eaLnBrk="0" fontAlgn="base" hangingPunct="0">
              <a:spcBef>
                <a:spcPct val="50000"/>
              </a:spcBef>
              <a:spcAft>
                <a:spcPct val="0"/>
              </a:spcAft>
              <a:defRPr sz="2400">
                <a:solidFill>
                  <a:schemeClr val="tx1"/>
                </a:solidFill>
                <a:latin typeface="Arial" pitchFamily="34" charset="0"/>
              </a:defRPr>
            </a:lvl7pPr>
            <a:lvl8pPr marL="3429000" indent="-228600" eaLnBrk="0" fontAlgn="base" hangingPunct="0">
              <a:spcBef>
                <a:spcPct val="50000"/>
              </a:spcBef>
              <a:spcAft>
                <a:spcPct val="0"/>
              </a:spcAft>
              <a:defRPr sz="2400">
                <a:solidFill>
                  <a:schemeClr val="tx1"/>
                </a:solidFill>
                <a:latin typeface="Arial" pitchFamily="34" charset="0"/>
              </a:defRPr>
            </a:lvl8pPr>
            <a:lvl9pPr marL="3886200" indent="-228600" eaLnBrk="0" fontAlgn="base" hangingPunct="0">
              <a:spcBef>
                <a:spcPct val="50000"/>
              </a:spcBef>
              <a:spcAft>
                <a:spcPct val="0"/>
              </a:spcAft>
              <a:defRPr sz="2400">
                <a:solidFill>
                  <a:schemeClr val="tx1"/>
                </a:solidFill>
                <a:latin typeface="Arial" pitchFamily="34" charset="0"/>
              </a:defRPr>
            </a:lvl9pPr>
          </a:lstStyle>
          <a:p>
            <a:pPr>
              <a:spcBef>
                <a:spcPct val="0"/>
              </a:spcBef>
            </a:pPr>
            <a:fld id="{BBA2D17B-068A-473F-B530-EFB06107278B}" type="slidenum">
              <a:rPr lang="de-CH" altLang="fr-FR" sz="800" smtClean="0"/>
              <a:t>8</a:t>
            </a:fld>
            <a:endParaRPr lang="de-CH" altLang="fr-FR" sz="800" dirty="0" smtClean="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814878">
            <a:off x="5802465" y="3044746"/>
            <a:ext cx="2466975"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03214" y="908720"/>
            <a:ext cx="7932737" cy="1143000"/>
          </a:xfrm>
        </p:spPr>
        <p:txBody>
          <a:bodyPr/>
          <a:lstStyle/>
          <a:p>
            <a:r>
              <a:rPr lang="fr-CH" sz="3600" dirty="0" smtClean="0"/>
              <a:t>BE – un employeur trilingue - Quelques chiffres</a:t>
            </a:r>
            <a:endParaRPr lang="fr-CH" sz="3600" dirty="0"/>
          </a:p>
        </p:txBody>
      </p:sp>
      <p:sp>
        <p:nvSpPr>
          <p:cNvPr id="3" name="Espace réservé du contenu 2"/>
          <p:cNvSpPr>
            <a:spLocks noGrp="1"/>
          </p:cNvSpPr>
          <p:nvPr>
            <p:ph idx="1"/>
          </p:nvPr>
        </p:nvSpPr>
        <p:spPr>
          <a:xfrm>
            <a:off x="915547" y="2340198"/>
            <a:ext cx="7838116" cy="3321050"/>
          </a:xfrm>
        </p:spPr>
        <p:txBody>
          <a:bodyPr/>
          <a:lstStyle/>
          <a:p>
            <a:r>
              <a:rPr lang="fr-CH" sz="1800" dirty="0" smtClean="0"/>
              <a:t>Au </a:t>
            </a:r>
            <a:r>
              <a:rPr lang="fr-CH" sz="1800" dirty="0" smtClean="0"/>
              <a:t>1.1.2016, </a:t>
            </a:r>
            <a:r>
              <a:rPr lang="fr-CH" sz="1800" dirty="0" smtClean="0"/>
              <a:t>le canton de Berne occupait </a:t>
            </a:r>
            <a:r>
              <a:rPr lang="fr-CH" sz="1800" b="1" dirty="0" smtClean="0"/>
              <a:t>14’779</a:t>
            </a:r>
            <a:r>
              <a:rPr lang="fr-CH" sz="1800" dirty="0" smtClean="0"/>
              <a:t> personnes </a:t>
            </a:r>
            <a:br>
              <a:rPr lang="fr-CH" sz="1800" dirty="0" smtClean="0"/>
            </a:br>
            <a:r>
              <a:rPr lang="fr-CH" sz="1800" dirty="0" smtClean="0"/>
              <a:t>(7’470 hommes et 7’309 femmes). Cela représente 12’128 EPT. </a:t>
            </a:r>
          </a:p>
          <a:p>
            <a:r>
              <a:rPr lang="fr-CH" sz="1800" dirty="0" smtClean="0"/>
              <a:t>Ces chiffres ne comprennent pas les hautes écoles cantonales, ni le personnel enseignant des écoles primaires, moyennes et secondaires.</a:t>
            </a:r>
          </a:p>
          <a:p>
            <a:r>
              <a:rPr lang="fr-CH" sz="1800" b="1" dirty="0" smtClean="0"/>
              <a:t>Le personnel se réparti comme le </a:t>
            </a:r>
            <a:br>
              <a:rPr lang="fr-CH" sz="1800" b="1" dirty="0" smtClean="0"/>
            </a:br>
            <a:r>
              <a:rPr lang="fr-CH" sz="1800" b="1" dirty="0" smtClean="0"/>
              <a:t>démontre le présent graphique.</a:t>
            </a:r>
          </a:p>
          <a:p>
            <a:r>
              <a:rPr lang="fr-CH" sz="1800" dirty="0"/>
              <a:t>Cette répartition selon la langue </a:t>
            </a:r>
            <a:r>
              <a:rPr lang="fr-CH" sz="1800" dirty="0" smtClean="0"/>
              <a:t/>
            </a:r>
            <a:br>
              <a:rPr lang="fr-CH" sz="1800" dirty="0" smtClean="0"/>
            </a:br>
            <a:r>
              <a:rPr lang="fr-CH" sz="1800" dirty="0" smtClean="0"/>
              <a:t>correspond </a:t>
            </a:r>
            <a:r>
              <a:rPr lang="fr-CH" sz="1800" dirty="0"/>
              <a:t>en gros à celle des </a:t>
            </a:r>
            <a:r>
              <a:rPr lang="fr-CH" sz="1800" dirty="0" smtClean="0"/>
              <a:t>citoyens</a:t>
            </a:r>
            <a:br>
              <a:rPr lang="fr-CH" sz="1800" dirty="0" smtClean="0"/>
            </a:br>
            <a:r>
              <a:rPr lang="fr-CH" sz="1800" dirty="0" smtClean="0"/>
              <a:t>et citoyennes </a:t>
            </a:r>
            <a:r>
              <a:rPr lang="fr-CH" sz="1800" dirty="0"/>
              <a:t>du canton de Berne</a:t>
            </a:r>
            <a:r>
              <a:rPr lang="fr-CH" sz="1800" dirty="0" smtClean="0"/>
              <a:t>.</a:t>
            </a:r>
          </a:p>
          <a:p>
            <a:r>
              <a:rPr lang="fr-CH" sz="1800" dirty="0" smtClean="0"/>
              <a:t>La </a:t>
            </a:r>
            <a:r>
              <a:rPr lang="fr-CH" sz="1800" dirty="0"/>
              <a:t>langue principale que parlent </a:t>
            </a:r>
            <a:r>
              <a:rPr lang="fr-CH" sz="1800" dirty="0" smtClean="0"/>
              <a:t>environ</a:t>
            </a:r>
            <a:br>
              <a:rPr lang="fr-CH" sz="1800" dirty="0" smtClean="0"/>
            </a:br>
            <a:r>
              <a:rPr lang="fr-CH" sz="1800" dirty="0" smtClean="0"/>
              <a:t>85 </a:t>
            </a:r>
            <a:r>
              <a:rPr lang="fr-CH" sz="1800" dirty="0"/>
              <a:t>pour cent de la population du </a:t>
            </a:r>
            <a:r>
              <a:rPr lang="fr-CH" sz="1800" dirty="0" smtClean="0"/>
              <a:t>canton</a:t>
            </a:r>
            <a:br>
              <a:rPr lang="fr-CH" sz="1800" dirty="0" smtClean="0"/>
            </a:br>
            <a:r>
              <a:rPr lang="fr-CH" sz="1800" dirty="0" smtClean="0"/>
              <a:t>de </a:t>
            </a:r>
            <a:r>
              <a:rPr lang="fr-CH" sz="1800" dirty="0"/>
              <a:t>Berne est </a:t>
            </a:r>
            <a:r>
              <a:rPr lang="fr-CH" sz="1800" dirty="0" smtClean="0"/>
              <a:t>l’allemand</a:t>
            </a:r>
            <a:r>
              <a:rPr lang="fr-CH" sz="1800" dirty="0"/>
              <a:t>, </a:t>
            </a:r>
            <a:r>
              <a:rPr lang="fr-CH" sz="1800" b="1" dirty="0"/>
              <a:t>le </a:t>
            </a:r>
            <a:r>
              <a:rPr lang="fr-CH" sz="1800" b="1" dirty="0" smtClean="0"/>
              <a:t>français </a:t>
            </a:r>
            <a:br>
              <a:rPr lang="fr-CH" sz="1800" b="1" dirty="0" smtClean="0"/>
            </a:br>
            <a:r>
              <a:rPr lang="fr-CH" sz="1800" b="1" dirty="0" smtClean="0"/>
              <a:t>représente 10 </a:t>
            </a:r>
            <a:r>
              <a:rPr lang="fr-CH" sz="1800" b="1" dirty="0"/>
              <a:t>pour cent</a:t>
            </a:r>
            <a:r>
              <a:rPr lang="fr-CH" sz="1800" dirty="0"/>
              <a:t>, et l’italien </a:t>
            </a:r>
            <a:r>
              <a:rPr lang="fr-CH" sz="1800" dirty="0" smtClean="0"/>
              <a:t>environ </a:t>
            </a:r>
            <a:r>
              <a:rPr lang="fr-CH" sz="1800" dirty="0"/>
              <a:t>3 pour </a:t>
            </a:r>
            <a:r>
              <a:rPr lang="fr-CH" sz="1800" dirty="0" smtClean="0"/>
              <a:t>cent.</a:t>
            </a:r>
          </a:p>
          <a:p>
            <a:endParaRPr lang="fr-CH" dirty="0"/>
          </a:p>
        </p:txBody>
      </p:sp>
      <p:sp>
        <p:nvSpPr>
          <p:cNvPr id="4" name="Espace réservé du numéro de diapositive 3"/>
          <p:cNvSpPr>
            <a:spLocks noGrp="1"/>
          </p:cNvSpPr>
          <p:nvPr>
            <p:ph type="sldNum" sz="quarter" idx="10"/>
          </p:nvPr>
        </p:nvSpPr>
        <p:spPr/>
        <p:txBody>
          <a:bodyPr/>
          <a:lstStyle/>
          <a:p>
            <a:pPr>
              <a:defRPr/>
            </a:pPr>
            <a:fld id="{6D72A244-0093-4655-8BDD-5045681B93CD}" type="slidenum">
              <a:rPr lang="de-CH" smtClean="0"/>
              <a:t>9</a:t>
            </a:fld>
            <a:endParaRPr lang="de-CH"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088" y="3573015"/>
            <a:ext cx="3612172" cy="22540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19404512"/>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beco_D">
  <a:themeElements>
    <a:clrScheme name="beco_D 13">
      <a:dk1>
        <a:srgbClr val="000000"/>
      </a:dk1>
      <a:lt1>
        <a:srgbClr val="FFFFFF"/>
      </a:lt1>
      <a:dk2>
        <a:srgbClr val="000000"/>
      </a:dk2>
      <a:lt2>
        <a:srgbClr val="808080"/>
      </a:lt2>
      <a:accent1>
        <a:srgbClr val="F7FBFB"/>
      </a:accent1>
      <a:accent2>
        <a:srgbClr val="333399"/>
      </a:accent2>
      <a:accent3>
        <a:srgbClr val="FFFFFF"/>
      </a:accent3>
      <a:accent4>
        <a:srgbClr val="000000"/>
      </a:accent4>
      <a:accent5>
        <a:srgbClr val="FAFDFD"/>
      </a:accent5>
      <a:accent6>
        <a:srgbClr val="2D2D8A"/>
      </a:accent6>
      <a:hlink>
        <a:srgbClr val="009999"/>
      </a:hlink>
      <a:folHlink>
        <a:srgbClr val="99CC00"/>
      </a:folHlink>
    </a:clrScheme>
    <a:fontScheme name="beco_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de-DE"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de-DE" sz="2400" b="0" i="0" u="none" strike="noStrike" cap="none" normalizeH="0" baseline="0" smtClean="0">
            <a:ln>
              <a:noFill/>
            </a:ln>
            <a:solidFill>
              <a:schemeClr val="tx1"/>
            </a:solidFill>
            <a:effectLst/>
            <a:latin typeface="Arial" charset="0"/>
          </a:defRPr>
        </a:defPPr>
      </a:lstStyle>
    </a:lnDef>
  </a:objectDefaults>
  <a:extraClrSchemeLst>
    <a:extraClrScheme>
      <a:clrScheme name="beco_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co_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co_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co_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co_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co_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co_D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co_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co_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co_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co_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co_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eco_D 13">
        <a:dk1>
          <a:srgbClr val="000000"/>
        </a:dk1>
        <a:lt1>
          <a:srgbClr val="FFFFFF"/>
        </a:lt1>
        <a:dk2>
          <a:srgbClr val="000000"/>
        </a:dk2>
        <a:lt2>
          <a:srgbClr val="808080"/>
        </a:lt2>
        <a:accent1>
          <a:srgbClr val="F7FBFB"/>
        </a:accent1>
        <a:accent2>
          <a:srgbClr val="333399"/>
        </a:accent2>
        <a:accent3>
          <a:srgbClr val="FFFFFF"/>
        </a:accent3>
        <a:accent4>
          <a:srgbClr val="000000"/>
        </a:accent4>
        <a:accent5>
          <a:srgbClr val="FAFDFD"/>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639</Words>
  <Application>Microsoft Office PowerPoint</Application>
  <PresentationFormat>Affichage à l'écran (4:3)</PresentationFormat>
  <Paragraphs>111</Paragraphs>
  <Slides>15</Slides>
  <Notes>10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beco_D</vt:lpstr>
      <vt:lpstr>Bilinguisme et politique de recrutement du personnel dans le canton de Berne - un défi au quotidien    Michel Walthert, dipl. MPA Vice-chancelier du canton de Berne </vt:lpstr>
      <vt:lpstr>Programme de mon intervention</vt:lpstr>
      <vt:lpstr>Garantie constitutionnelle / langue</vt:lpstr>
      <vt:lpstr>Présentation PowerPoint</vt:lpstr>
      <vt:lpstr>Une véritable politique linguistique (1)</vt:lpstr>
      <vt:lpstr>Une véritable politique linguistique (2)</vt:lpstr>
      <vt:lpstr>Garantie constitutionnelle pour les  minorités</vt:lpstr>
      <vt:lpstr>Le bilinguisme est ainsi garanti dans les relations entre le citoyen et l’Etat</vt:lpstr>
      <vt:lpstr>BE – un employeur trilingue - Quelques chiffres</vt:lpstr>
      <vt:lpstr>Répartition inéquitable au niveau des fonctions de cadres</vt:lpstr>
      <vt:lpstr>Améliorer la représentation francophones – comment ?</vt:lpstr>
      <vt:lpstr>Améliorer la représentation francophones - mesures concrètes</vt:lpstr>
      <vt:lpstr>Représentation francophone  - un défi au quotidien</vt:lpstr>
      <vt:lpstr>Représentation francophone  - un défi au quotidien</vt:lpstr>
      <vt:lpstr>Je vous remercie pour votre attention et je suis volontiers à votre disposition pour vos éventuelles questions.</vt:lpstr>
    </vt:vector>
  </TitlesOfParts>
  <Company>Kanton Bern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Vorlage für Power-Point-Präsentationen</dc:title>
  <dc:subject>Vorlage</dc:subject>
  <dc:creator>Michel</dc:creator>
  <cp:lastModifiedBy>Michel Walthert</cp:lastModifiedBy>
  <cp:revision>193</cp:revision>
  <cp:lastPrinted>2016-09-14T13:56:26Z</cp:lastPrinted>
  <dcterms:created xsi:type="dcterms:W3CDTF">2007-01-23T10:49:37Z</dcterms:created>
  <dcterms:modified xsi:type="dcterms:W3CDTF">2016-09-14T20:49:29Z</dcterms:modified>
</cp:coreProperties>
</file>